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DM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GqkCQGD6eWT6kLlkE1/AkVU2w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.fntdata"/><Relationship Id="rId11" Type="http://schemas.openxmlformats.org/officeDocument/2006/relationships/slide" Target="slides/slide7.xml"/><Relationship Id="rId22" Type="http://schemas.openxmlformats.org/officeDocument/2006/relationships/font" Target="fonts/DMSans-boldItalic.fntdata"/><Relationship Id="rId10" Type="http://schemas.openxmlformats.org/officeDocument/2006/relationships/slide" Target="slides/slide6.xml"/><Relationship Id="rId21" Type="http://schemas.openxmlformats.org/officeDocument/2006/relationships/font" Target="fonts/DM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DMSans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b0fe4647d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4b0fe4647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b0fe4647d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b0fe4647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b0fe4647d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b0fe4647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b0fe4647d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b0fe4647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b0fe4647d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4b0fe4647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4b0fe4647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4b0fe464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b0fe4647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b0fe464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b0fe4647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4b0fe4647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b0fe4647d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b0fe4647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b0fe4647d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b0fe4647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b0fe4647d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b0fe4647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b0fe4647d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4b0fe4647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7"/>
            <a:ext cx="7886700" cy="968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5614" l="-3171" r="-3172" t="-5769"/>
          <a:stretch/>
        </p:blipFill>
        <p:spPr>
          <a:xfrm>
            <a:off x="7263926" y="5144571"/>
            <a:ext cx="1614311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1: </a:t>
            </a:r>
            <a:b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Government and Democracy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-5174" l="-3905" r="745" t="-4685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b0fe4647d_0_5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Oligarchy</a:t>
            </a:r>
            <a:endParaRPr/>
          </a:p>
        </p:txBody>
      </p:sp>
      <p:sp>
        <p:nvSpPr>
          <p:cNvPr id="116" name="Google Shape;116;g14b0fe4647d_0_54"/>
          <p:cNvSpPr txBox="1"/>
          <p:nvPr/>
        </p:nvSpPr>
        <p:spPr>
          <a:xfrm>
            <a:off x="342475" y="1364475"/>
            <a:ext cx="6564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small group of people has all the power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They make all the decisions and usually in    ways that benefit them personally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group could have power because of             ties to: royalty, wealth, family or the military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do not have access to power;          they cannot run for political office or        become a government official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Limited rights and freedoms for citizens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7" name="Google Shape;117;g14b0fe4647d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325" y="2126163"/>
            <a:ext cx="2605675" cy="26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b0fe4647d_0_59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Democracy</a:t>
            </a:r>
            <a:endParaRPr/>
          </a:p>
        </p:txBody>
      </p:sp>
      <p:sp>
        <p:nvSpPr>
          <p:cNvPr id="123" name="Google Shape;123;g14b0fe4647d_0_59"/>
          <p:cNvSpPr txBox="1"/>
          <p:nvPr/>
        </p:nvSpPr>
        <p:spPr>
          <a:xfrm>
            <a:off x="348638" y="1413064"/>
            <a:ext cx="8229600" cy="4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Power is shared by all – “government by the people”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have a say in their government by electing politicians to make decisions on their behalf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can also choose to run for political office or compete for the job of an elected official (they have access to power)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have many rights. Individual rights and freedoms are protected such as freedom of speech, religion and assembly, free and fair elections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4" name="Google Shape;124;g14b0fe4647d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5710" y="5208904"/>
            <a:ext cx="4366611" cy="146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b0fe4647d_0_7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130" name="Google Shape;130;g14b0fe4647d_0_74"/>
          <p:cNvSpPr txBox="1"/>
          <p:nvPr/>
        </p:nvSpPr>
        <p:spPr>
          <a:xfrm>
            <a:off x="457200" y="1166018"/>
            <a:ext cx="82296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Would you prefer to live in a democracy, oligarchy or dictatorship? </a:t>
            </a:r>
            <a:endParaRPr sz="32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Why?</a:t>
            </a:r>
            <a:endParaRPr sz="32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b0fe4647d_0_79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Monarchy</a:t>
            </a:r>
            <a:endParaRPr/>
          </a:p>
        </p:txBody>
      </p:sp>
      <p:sp>
        <p:nvSpPr>
          <p:cNvPr id="136" name="Google Shape;136;g14b0fe4647d_0_79"/>
          <p:cNvSpPr txBox="1"/>
          <p:nvPr/>
        </p:nvSpPr>
        <p:spPr>
          <a:xfrm>
            <a:off x="330894" y="1467461"/>
            <a:ext cx="8714400" cy="4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monarch (king or queen) or royal family holds political power that is inherited and usually lasts until death</a:t>
            </a:r>
            <a:endParaRPr sz="22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monarchy can be a democracy or dictatorship</a:t>
            </a:r>
            <a:endParaRPr sz="22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7" name="Google Shape;137;g14b0fe4647d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421" y="3429001"/>
            <a:ext cx="3012097" cy="191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4b0fe4647d_0_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0316" y="3486556"/>
            <a:ext cx="2703667" cy="191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b0fe4647d_0_8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Constitutional Monarchy</a:t>
            </a:r>
            <a:endParaRPr/>
          </a:p>
        </p:txBody>
      </p:sp>
      <p:sp>
        <p:nvSpPr>
          <p:cNvPr id="144" name="Google Shape;144;g14b0fe4647d_0_84"/>
          <p:cNvSpPr txBox="1"/>
          <p:nvPr/>
        </p:nvSpPr>
        <p:spPr>
          <a:xfrm>
            <a:off x="351594" y="1424491"/>
            <a:ext cx="8714400" cy="4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monarch (king or queen) or royal family shares power with a constitutionally elected government (</a:t>
            </a:r>
            <a:r>
              <a:rPr b="1"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DEMOCRACY</a:t>
            </a: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monarch can be the head of state or a ceremonial leader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elect politicians to make decisions on their behalf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can also choose to run for political office or compete for the job of an elected official (they have access to power)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Many rights. Individual rights and freedoms are protected such as freedom of speech, religion and assembly, free and fair elections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sz="1400">
              <a:solidFill>
                <a:schemeClr val="dk1"/>
              </a:solidFill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937800" y="1345550"/>
            <a:ext cx="7268400" cy="30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Why do we have government?</a:t>
            </a:r>
            <a:endParaRPr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is the role of government?</a:t>
            </a:r>
            <a:endParaRPr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b0fe4647d_0_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The role of government</a:t>
            </a:r>
            <a:endParaRPr/>
          </a:p>
        </p:txBody>
      </p:sp>
      <p:sp>
        <p:nvSpPr>
          <p:cNvPr id="66" name="Google Shape;66;g14b0fe4647d_0_0"/>
          <p:cNvSpPr txBox="1"/>
          <p:nvPr/>
        </p:nvSpPr>
        <p:spPr>
          <a:xfrm>
            <a:off x="342500" y="1376670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Governments manage the land, resources and people living within its borders. </a:t>
            </a:r>
            <a:endParaRPr sz="26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orld map" id="67" name="Google Shape;67;g14b0fe4647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5388" y="2409801"/>
            <a:ext cx="5693226" cy="33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4b0fe4647d_0_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The role of government</a:t>
            </a:r>
            <a:endParaRPr/>
          </a:p>
        </p:txBody>
      </p:sp>
      <p:sp>
        <p:nvSpPr>
          <p:cNvPr id="73" name="Google Shape;73;g14b0fe4647d_0_5"/>
          <p:cNvSpPr txBox="1"/>
          <p:nvPr/>
        </p:nvSpPr>
        <p:spPr>
          <a:xfrm>
            <a:off x="362475" y="1465525"/>
            <a:ext cx="76701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Create and enforce </a:t>
            </a:r>
            <a:r>
              <a:rPr b="1"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laws</a:t>
            </a:r>
            <a:endParaRPr b="1"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Provide programs and </a:t>
            </a:r>
            <a:r>
              <a:rPr b="1"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services</a:t>
            </a:r>
            <a:endParaRPr b="1"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Make </a:t>
            </a:r>
            <a:r>
              <a:rPr b="1"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decisions</a:t>
            </a: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on behalf of the people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g14b0fe4647d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700" y="3236050"/>
            <a:ext cx="4993000" cy="33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b0fe4647d_0_1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80" name="Google Shape;80;g14b0fe4647d_0_10"/>
          <p:cNvSpPr txBox="1"/>
          <p:nvPr/>
        </p:nvSpPr>
        <p:spPr>
          <a:xfrm>
            <a:off x="348675" y="1156143"/>
            <a:ext cx="82296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DM Sans"/>
              <a:buChar char="•"/>
            </a:pP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types of services does the government provide?</a:t>
            </a:r>
            <a:endParaRPr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DM Sans"/>
              <a:buChar char="•"/>
            </a:pP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would happen if there were no government responsible for creating laws and ensuring order in society?</a:t>
            </a:r>
            <a:endParaRPr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b0fe4647d_0_1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Anarchy</a:t>
            </a:r>
            <a:endParaRPr/>
          </a:p>
        </p:txBody>
      </p:sp>
      <p:sp>
        <p:nvSpPr>
          <p:cNvPr id="86" name="Google Shape;86;g14b0fe4647d_0_15"/>
          <p:cNvSpPr txBox="1"/>
          <p:nvPr/>
        </p:nvSpPr>
        <p:spPr>
          <a:xfrm>
            <a:off x="360788" y="1476742"/>
            <a:ext cx="8139300" cy="4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country with no functioning government 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country may be at war or experiencing civil unrest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Laws are not upheld and there is civil disobedience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No one is in charge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635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14b0fe4647d_0_15"/>
          <p:cNvSpPr/>
          <p:nvPr/>
        </p:nvSpPr>
        <p:spPr>
          <a:xfrm>
            <a:off x="914400" y="4572000"/>
            <a:ext cx="11811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types of government symbols anarchy" id="88" name="Google Shape;88;g14b0fe4647d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2658" y="4038730"/>
            <a:ext cx="2695575" cy="169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b0fe4647d_0_2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Different types of government</a:t>
            </a:r>
            <a:endParaRPr/>
          </a:p>
        </p:txBody>
      </p:sp>
      <p:sp>
        <p:nvSpPr>
          <p:cNvPr id="94" name="Google Shape;94;g14b0fe4647d_0_20"/>
          <p:cNvSpPr txBox="1"/>
          <p:nvPr/>
        </p:nvSpPr>
        <p:spPr>
          <a:xfrm>
            <a:off x="342500" y="1396475"/>
            <a:ext cx="82029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Governments from around the world differ from one another. </a:t>
            </a:r>
            <a:endParaRPr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They can be compared in the following ways:</a:t>
            </a:r>
            <a:endParaRPr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639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M Sans"/>
              <a:buChar char="●"/>
            </a:pP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Who has power?</a:t>
            </a:r>
            <a:endParaRPr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639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M Sans"/>
              <a:buChar char="●"/>
            </a:pP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Are leaders chosen by the people?</a:t>
            </a:r>
            <a:endParaRPr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639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M Sans"/>
              <a:buChar char="●"/>
            </a:pP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Who has access to power?</a:t>
            </a:r>
            <a:endParaRPr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639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M Sans"/>
              <a:buChar char="●"/>
            </a:pP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rights do individuals have?</a:t>
            </a:r>
            <a:endParaRPr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32E4D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32E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32E4D"/>
              </a:solidFill>
            </a:endParaRPr>
          </a:p>
        </p:txBody>
      </p:sp>
      <p:pic>
        <p:nvPicPr>
          <p:cNvPr descr="hand-fist-power1.jpg" id="95" name="Google Shape;95;g14b0fe4647d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8450" y="3057728"/>
            <a:ext cx="2084025" cy="13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b0fe4647d_0_2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101" name="Google Shape;101;g14b0fe4647d_0_25"/>
          <p:cNvSpPr txBox="1"/>
          <p:nvPr/>
        </p:nvSpPr>
        <p:spPr>
          <a:xfrm>
            <a:off x="457200" y="1166018"/>
            <a:ext cx="82296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 you know an example 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of a type of government?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2" name="Google Shape;102;g14b0fe4647d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1626" y="3716729"/>
            <a:ext cx="2460748" cy="246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b0fe4647d_0_3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Dictatorship</a:t>
            </a:r>
            <a:endParaRPr/>
          </a:p>
        </p:txBody>
      </p:sp>
      <p:sp>
        <p:nvSpPr>
          <p:cNvPr id="108" name="Google Shape;108;g14b0fe4647d_0_30"/>
          <p:cNvSpPr txBox="1"/>
          <p:nvPr/>
        </p:nvSpPr>
        <p:spPr>
          <a:xfrm>
            <a:off x="342475" y="1364475"/>
            <a:ext cx="7924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One person has all the power (called a dictator)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dictator often takes control without permission of the people (not chosen by the people)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All decisions are made by the dictator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do not have access to power; they cannot run for political office or become a government official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Limited rights and freedoms for citizens</a:t>
            </a:r>
            <a:endParaRPr sz="28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9" name="Google Shape;109;g14b0fe4647d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275" y="4936432"/>
            <a:ext cx="2574925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4b0fe4647d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4388" y="4827883"/>
            <a:ext cx="2552700" cy="16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