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M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g4+aMyU/qP2k716mhaYMhQkc+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1f815746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1f815746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1f815746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1f815746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1f815746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1f815746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1f81574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1f81574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chemeClr val="lt1"/>
                </a:highlight>
              </a:rPr>
              <a:t>Human rights and equality (freedom of expression), citizen participation.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1f81574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1f81574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1f815746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1f815746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1f815746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1f815746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1f815746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1f815746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1f815746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51f815746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1f815746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1f815746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1f815746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51f815746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1f815746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1f815746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1f81574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1f81574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1f815746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1f815746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1f81574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1f81574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1f815746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1f815746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1f815746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1f815746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1f81574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1f81574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1f81574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1f81574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3">
            <a:alphaModFix/>
          </a:blip>
          <a:srcRect l="-2217" t="-4308" r="-2789" b="-625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543034" y="2624066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1:</a:t>
            </a:r>
            <a:br>
              <a:rPr lang="en-US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Democracy</a:t>
            </a:r>
            <a:br>
              <a:rPr lang="en-US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dirty="0"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l="-3905" t="-4685" r="745" b="-5174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1f8157465_0_35"/>
          <p:cNvSpPr txBox="1"/>
          <p:nvPr/>
        </p:nvSpPr>
        <p:spPr>
          <a:xfrm>
            <a:off x="311700" y="12970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7" name="Google Shape;127;g151f8157465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210" y="1921332"/>
            <a:ext cx="1534720" cy="15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51f8157465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2654" y="2025748"/>
            <a:ext cx="1520090" cy="140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51f8157465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3739" y="1967836"/>
            <a:ext cx="1798575" cy="15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51f8157465_0_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4183" y="3908178"/>
            <a:ext cx="1033595" cy="132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51f8157465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2654" y="3757786"/>
            <a:ext cx="1403581" cy="15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51f8157465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4291" y="3735848"/>
            <a:ext cx="1339550" cy="149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51f8157465_0_35"/>
          <p:cNvSpPr txBox="1"/>
          <p:nvPr/>
        </p:nvSpPr>
        <p:spPr>
          <a:xfrm>
            <a:off x="137750" y="225675"/>
            <a:ext cx="56505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Democratic principles</a:t>
            </a:r>
            <a:endParaRPr sz="34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f8157465_0_4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39" name="Google Shape;139;g151f8157465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700" y="1202442"/>
            <a:ext cx="2757220" cy="556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1f8157465_0_4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45" name="Google Shape;145;g151f8157465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475" y="1347326"/>
            <a:ext cx="5807824" cy="386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1f8157465_0_5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51" name="Google Shape;151;g151f8157465_0_50" descr="More than 160 unmarked graves found near indigenous Canadian school | The  Mercu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9275" y="1835600"/>
            <a:ext cx="5409024" cy="36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1f8157465_0_5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57" name="Google Shape;157;g151f8157465_0_55" descr="An Interview with John Horgan - Common 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200" y="1522400"/>
            <a:ext cx="7205575" cy="35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1f8157465_0_81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63" name="Google Shape;163;g151f8157465_0_81" descr="Supreme Court clarifies handling of expert evidence in drugged-driving  cases | CBC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438" y="1559225"/>
            <a:ext cx="6345124" cy="35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1f8157465_0_86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69" name="Google Shape;169;g151f8157465_0_86" descr="Time to rethink the RC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51" y="1841500"/>
            <a:ext cx="8128000" cy="284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1f8157465_0_91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75" name="Google Shape;175;g151f8157465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452" y="1662700"/>
            <a:ext cx="6275676" cy="35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1f8157465_0_99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81" name="Google Shape;181;g151f8157465_0_99" descr="Got jury duty? Ontario asks you to serve for below minimum wage — and won&amp;#39;t  pay your expenses | The St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112" y="1730350"/>
            <a:ext cx="6655775" cy="339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1f8157465_0_10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87" name="Google Shape;187;g151f8157465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000" y="1397238"/>
            <a:ext cx="5418000" cy="40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Starter activity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794100" y="1233700"/>
            <a:ext cx="7320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</a:t>
            </a:r>
            <a:r>
              <a:rPr lang="en-US" sz="3400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words </a:t>
            </a:r>
            <a:r>
              <a:rPr lang="en-US" sz="3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 </a:t>
            </a:r>
            <a:r>
              <a:rPr lang="en-US" sz="3400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concepts</a:t>
            </a:r>
            <a:r>
              <a:rPr lang="en-US" sz="3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come to mind when you look at the           following images?</a:t>
            </a:r>
            <a:endParaRPr sz="34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lvl="0" indent="-14605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1f8157465_0_109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Identify the principles</a:t>
            </a:r>
            <a:endParaRPr/>
          </a:p>
        </p:txBody>
      </p:sp>
      <p:pic>
        <p:nvPicPr>
          <p:cNvPr id="193" name="Google Shape;193;g151f8157465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651" y="1484050"/>
            <a:ext cx="5402675" cy="40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1f8157465_0_11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99" name="Google Shape;199;g151f8157465_0_114"/>
          <p:cNvSpPr txBox="1"/>
          <p:nvPr/>
        </p:nvSpPr>
        <p:spPr>
          <a:xfrm>
            <a:off x="179817" y="1647679"/>
            <a:ext cx="8520600" cy="4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Is it important for citizens to support and uphold these principles? What would happen if no one cared?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 our rights come with responsibilities? </a:t>
            </a:r>
            <a:b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example, the right to protest comes with the responsibility to do so peacefully and without violence.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0" name="Google Shape;200;g151f8157465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9801" y="4334899"/>
            <a:ext cx="2200625" cy="22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51f8157465_0_0" descr="https://cfsregina.ca/wp-content/uploads/2020/09/40036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2682" y="1361746"/>
            <a:ext cx="5006145" cy="500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51f8157465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025" y="1427458"/>
            <a:ext cx="5322988" cy="425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51f8157465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925" y="1485900"/>
            <a:ext cx="5829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51f8157465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688" y="1371375"/>
            <a:ext cx="5722224" cy="41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51f8157465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600" y="16142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51f8157465_0_25" descr="https://www.ryerson.ca/content/dam/news-events/news/2021/10/web-social-justi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528" y="1518152"/>
            <a:ext cx="5099743" cy="382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51f8157465_0_30" descr="https://americanprogress.org/wp-content/uploads/2018/02/GettyImages-90399326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363" y="1637348"/>
            <a:ext cx="5844831" cy="39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DM Sans</vt:lpstr>
      <vt:lpstr>Arial</vt:lpstr>
      <vt:lpstr>Office Theme</vt:lpstr>
      <vt:lpstr>SLIDE DECK 1: Democracy </vt:lpstr>
      <vt:lpstr>Starter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principles</vt:lpstr>
      <vt:lpstr>Identify the principles</vt:lpstr>
      <vt:lpstr>Identify the principles</vt:lpstr>
      <vt:lpstr>Identify the principles</vt:lpstr>
      <vt:lpstr>Identify the principles</vt:lpstr>
      <vt:lpstr>Identify the principles</vt:lpstr>
      <vt:lpstr>Identify the principles</vt:lpstr>
      <vt:lpstr>Identify the principles</vt:lpstr>
      <vt:lpstr>Identify the principles</vt:lpstr>
      <vt:lpstr>Identify the principles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1: Democracy </dc:title>
  <dc:creator>Lisa Neily</dc:creator>
  <cp:lastModifiedBy>Dan Allan</cp:lastModifiedBy>
  <cp:revision>1</cp:revision>
  <dcterms:created xsi:type="dcterms:W3CDTF">2019-08-21T15:37:09Z</dcterms:created>
  <dcterms:modified xsi:type="dcterms:W3CDTF">2022-09-02T14:34:09Z</dcterms:modified>
</cp:coreProperties>
</file>