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embeddedFontLst>
    <p:embeddedFont>
      <p:font typeface="DM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g3lSoxRM1g2nWrf3H+3cJxM2kQ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DMSans-bold.fntdata"/><Relationship Id="rId16" Type="http://schemas.openxmlformats.org/officeDocument/2006/relationships/font" Target="fonts/DMSans-regular.fntdata"/><Relationship Id="rId5" Type="http://schemas.openxmlformats.org/officeDocument/2006/relationships/slide" Target="slides/slide1.xml"/><Relationship Id="rId19" Type="http://schemas.openxmlformats.org/officeDocument/2006/relationships/font" Target="fonts/DMSans-boldItalic.fntdata"/><Relationship Id="rId6" Type="http://schemas.openxmlformats.org/officeDocument/2006/relationships/slide" Target="slides/slide2.xml"/><Relationship Id="rId18" Type="http://schemas.openxmlformats.org/officeDocument/2006/relationships/font" Target="fonts/DM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1f7763b16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51f7763b1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1f7763b16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51f7763b1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51f7763b16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51f7763b1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1f7763b16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51f7763b1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1f7763b16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1f7763b1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1f7763b16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51f7763b1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51f7763b16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51f7763b1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1f7763b16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51f7763b1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 rot="5400000">
            <a:off x="2364352" y="25965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722F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5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1">
            <a:alphaModFix/>
          </a:blip>
          <a:srcRect b="-6258" l="-2217" r="-2789" t="-4308"/>
          <a:stretch/>
        </p:blipFill>
        <p:spPr>
          <a:xfrm>
            <a:off x="7289563" y="5178750"/>
            <a:ext cx="1563880" cy="13929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7.png"/></Relationships>
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hyperlink" Target="about:blank" TargetMode="External"/></Relationships>
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2F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SLIDE DECK 2:</a:t>
            </a:r>
            <a:b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Perceptions, Perspectives and Pluralism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-5174" l="-3905" r="745" t="-4685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51f7763b16_0_37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Pluralism</a:t>
            </a:r>
            <a:endParaRPr/>
          </a:p>
        </p:txBody>
      </p:sp>
      <p:sp>
        <p:nvSpPr>
          <p:cNvPr id="135" name="Google Shape;135;g151f7763b16_0_37"/>
          <p:cNvSpPr txBox="1"/>
          <p:nvPr/>
        </p:nvSpPr>
        <p:spPr>
          <a:xfrm>
            <a:off x="542750" y="4870028"/>
            <a:ext cx="78816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0563C1"/>
                </a:solid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is pluralism?</a:t>
            </a:r>
            <a:r>
              <a:rPr lang="en-US" sz="2000">
                <a:solidFill>
                  <a:srgbClr val="132E4D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i="1" lang="en-US" sz="2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Inspirit Foundation</a:t>
            </a:r>
            <a:r>
              <a:rPr lang="en-US" sz="2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video</a:t>
            </a:r>
            <a:endParaRPr sz="20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6" name="Google Shape;136;g151f7763b16_0_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725" y="1336125"/>
            <a:ext cx="7881650" cy="3455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1f7763b16_0_44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142" name="Google Shape;142;g151f7763b16_0_44"/>
          <p:cNvSpPr txBox="1"/>
          <p:nvPr/>
        </p:nvSpPr>
        <p:spPr>
          <a:xfrm>
            <a:off x="427482" y="3502855"/>
            <a:ext cx="4622700" cy="28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did they mean? 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does this mean to you? 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3" name="Google Shape;143;g151f7763b16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4831" y="3005847"/>
            <a:ext cx="2147083" cy="214708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51f7763b16_0_44"/>
          <p:cNvSpPr/>
          <p:nvPr/>
        </p:nvSpPr>
        <p:spPr>
          <a:xfrm>
            <a:off x="446999" y="1728936"/>
            <a:ext cx="84351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“I don’t think that tolerance and diversity are enough.” </a:t>
            </a:r>
            <a:endParaRPr b="0" i="1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628650" y="365126"/>
            <a:ext cx="7886700" cy="826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What do you see?</a:t>
            </a:r>
            <a:endParaRPr sz="3400"/>
          </a:p>
        </p:txBody>
      </p:sp>
      <p:pic>
        <p:nvPicPr>
          <p:cNvPr id="86" name="Google Shape;8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0492" y="1814733"/>
            <a:ext cx="4493369" cy="4234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1f7763b16_0_1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What do you see?</a:t>
            </a:r>
            <a:endParaRPr/>
          </a:p>
        </p:txBody>
      </p:sp>
      <p:pic>
        <p:nvPicPr>
          <p:cNvPr id="92" name="Google Shape;92;g151f7763b16_0_1"/>
          <p:cNvPicPr preferRelativeResize="0"/>
          <p:nvPr/>
        </p:nvPicPr>
        <p:blipFill rotWithShape="1">
          <a:blip r:embed="rId3">
            <a:alphaModFix/>
          </a:blip>
          <a:srcRect b="19152" l="0" r="0" t="0"/>
          <a:stretch/>
        </p:blipFill>
        <p:spPr>
          <a:xfrm>
            <a:off x="1710988" y="1627025"/>
            <a:ext cx="5722025" cy="360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1f7763b16_0_6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DM Sans"/>
                <a:ea typeface="DM Sans"/>
                <a:cs typeface="DM Sans"/>
                <a:sym typeface="DM Sans"/>
              </a:rPr>
              <a:t>What do you see?</a:t>
            </a:r>
            <a:endParaRPr/>
          </a:p>
        </p:txBody>
      </p:sp>
      <p:pic>
        <p:nvPicPr>
          <p:cNvPr id="98" name="Google Shape;98;g151f7763b16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5600" y="1336067"/>
            <a:ext cx="4492792" cy="5196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1f7763b16_0_18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104" name="Google Shape;104;g151f7763b16_0_18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Is there a “correct” way to see the images? Is someone right and someone else wrong?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How do you feel towards people that saw the same image as you, versus those who did not?</a:t>
            </a:r>
            <a:endParaRPr sz="14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</a:pPr>
            <a:r>
              <a:t/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What is the main takeaway?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151f7763b16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8524" y="1538550"/>
            <a:ext cx="6224351" cy="35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151f7763b16_0_13"/>
          <p:cNvSpPr txBox="1"/>
          <p:nvPr/>
        </p:nvSpPr>
        <p:spPr>
          <a:xfrm>
            <a:off x="1852537" y="5396908"/>
            <a:ext cx="65664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0563C1"/>
                </a:solid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Perception vs. Perspective video</a:t>
            </a:r>
            <a:r>
              <a:rPr lang="en-US" sz="2000">
                <a:solidFill>
                  <a:srgbClr val="132E4D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i="1" lang="en-US" sz="2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Genie Deez</a:t>
            </a:r>
            <a:endParaRPr i="1" sz="20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1f7763b16_0_30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Perception</a:t>
            </a:r>
            <a:endParaRPr/>
          </a:p>
        </p:txBody>
      </p:sp>
      <p:sp>
        <p:nvSpPr>
          <p:cNvPr id="116" name="Google Shape;116;g151f7763b16_0_30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Perception is our </a:t>
            </a:r>
            <a:r>
              <a:rPr b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interpretation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of something. 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9550" lvl="0" marL="342900" rtl="0" algn="l">
              <a:spcBef>
                <a:spcPts val="750"/>
              </a:spcBef>
              <a:spcAft>
                <a:spcPts val="0"/>
              </a:spcAft>
              <a:buClr>
                <a:srgbClr val="132E4D"/>
              </a:buClr>
              <a:buSzPts val="2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It is the ability to see, hear or become aware of something using one of our senses. 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9550" lvl="0" marL="342900" rtl="0" algn="l">
              <a:spcBef>
                <a:spcPts val="750"/>
              </a:spcBef>
              <a:spcAft>
                <a:spcPts val="0"/>
              </a:spcAft>
              <a:buClr>
                <a:srgbClr val="132E4D"/>
              </a:buClr>
              <a:buSzPts val="2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People perceive things differently. 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9550" lvl="0" marL="342900" rtl="0" algn="l">
              <a:spcBef>
                <a:spcPts val="750"/>
              </a:spcBef>
              <a:spcAft>
                <a:spcPts val="0"/>
              </a:spcAft>
              <a:buClr>
                <a:srgbClr val="132E4D"/>
              </a:buClr>
              <a:buSzPts val="2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We choose to select different aspects of something to focus our attention based on what interests us, what is familiar to us, or what we consider important.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51f7763b16_0_25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Perspective</a:t>
            </a:r>
            <a:endParaRPr/>
          </a:p>
        </p:txBody>
      </p:sp>
      <p:sp>
        <p:nvSpPr>
          <p:cNvPr id="122" name="Google Shape;122;g151f7763b16_0_25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Perspective is the way we see something: our </a:t>
            </a:r>
            <a:r>
              <a:rPr b="1"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point of view</a:t>
            </a: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9550" lvl="0" marL="342900" rtl="0" algn="l">
              <a:spcBef>
                <a:spcPts val="750"/>
              </a:spcBef>
              <a:spcAft>
                <a:spcPts val="0"/>
              </a:spcAft>
              <a:buClr>
                <a:srgbClr val="132E4D"/>
              </a:buClr>
              <a:buSzPts val="2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Our perspectives are shaped by who we are, as well as our environment and life experiences. 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9550" lvl="0" marL="342900" rtl="0" algn="l">
              <a:spcBef>
                <a:spcPts val="750"/>
              </a:spcBef>
              <a:spcAft>
                <a:spcPts val="0"/>
              </a:spcAft>
              <a:buClr>
                <a:srgbClr val="132E4D"/>
              </a:buClr>
              <a:buSzPts val="2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For example, people living in different countries may have different priorities in life, based on their beliefs and perceptions of happiness.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Pluralism</a:t>
            </a:r>
            <a:endParaRPr/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575" y="1376625"/>
            <a:ext cx="8458274" cy="381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1468350" y="5383675"/>
            <a:ext cx="57384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(Source: Caribbean Muslims)</a:t>
            </a:r>
            <a:endParaRPr i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2019-08-21T15:37:09Z</dcterms:created>
  <dc:creator>Lisa Neily</dc:creator>
</cp:coreProperties>
</file>