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iBKB88E+HDOfaSev0K8okSyHY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1ef6f4c8a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1ef6f4c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1ef6f4c8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1ef6f4c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1ef6f4c8a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1ef6f4c8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1ef6f4c8a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1ef6f4c8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1ef6f4c8a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1ef6f4c8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2.jp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3: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Online Platforms and                  Informed Citizenship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628650" y="365126"/>
            <a:ext cx="7886700" cy="82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Online Platforms</a:t>
            </a:r>
            <a:endParaRPr sz="3400"/>
          </a:p>
        </p:txBody>
      </p:sp>
      <p:sp>
        <p:nvSpPr>
          <p:cNvPr id="86" name="Google Shape;86;p2"/>
          <p:cNvSpPr/>
          <p:nvPr/>
        </p:nvSpPr>
        <p:spPr>
          <a:xfrm>
            <a:off x="250500" y="1443900"/>
            <a:ext cx="5455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Most information comes to us through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such as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Search engines 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Social media sites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Because they filter or control the flow of information we see, platforms have a lot of power.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73" y="1577573"/>
            <a:ext cx="826082" cy="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7003" y="1577588"/>
            <a:ext cx="826075" cy="8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91250" y="2822650"/>
            <a:ext cx="757725" cy="7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6">
            <a:alphaModFix/>
          </a:blip>
          <a:srcRect b="-36035" l="0" r="-36035" t="0"/>
          <a:stretch/>
        </p:blipFill>
        <p:spPr>
          <a:xfrm>
            <a:off x="7320613" y="2700150"/>
            <a:ext cx="1464200" cy="1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90651" y="3999349"/>
            <a:ext cx="1648230" cy="8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8">
            <a:alphaModFix/>
          </a:blip>
          <a:srcRect b="13785" l="0" r="17341" t="0"/>
          <a:stretch/>
        </p:blipFill>
        <p:spPr>
          <a:xfrm>
            <a:off x="7238875" y="3711025"/>
            <a:ext cx="826075" cy="8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628650" y="365127"/>
            <a:ext cx="7886700" cy="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Algorithms</a:t>
            </a:r>
            <a:endParaRPr sz="3400"/>
          </a:p>
        </p:txBody>
      </p:sp>
      <p:sp>
        <p:nvSpPr>
          <p:cNvPr id="98" name="Google Shape;98;p3"/>
          <p:cNvSpPr/>
          <p:nvPr/>
        </p:nvSpPr>
        <p:spPr>
          <a:xfrm>
            <a:off x="332250" y="1428500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Algorithms are programs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tell computers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online platforms how to perform tasks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such as sorting information.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00" y="2332675"/>
            <a:ext cx="2687775" cy="31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3675" y="2332675"/>
            <a:ext cx="4005225" cy="29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Algorithms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496775" y="1348300"/>
            <a:ext cx="7886700" cy="45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You have probably observed information or advertisements online that were based on your previous internet searches or content that you read or watched.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Can you share an example from your own life of when this has happened?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Are there other times you have noticed algorithms personalizing your internet experience?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your understanding of how recommendation algorithms work?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1ef6f4c8a_0_22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Holding your attention</a:t>
            </a:r>
            <a:endParaRPr/>
          </a:p>
        </p:txBody>
      </p:sp>
      <p:sp>
        <p:nvSpPr>
          <p:cNvPr id="112" name="Google Shape;112;g151ef6f4c8a_0_22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Online platforms want to keep you online as long as possible by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displaying posts that are popular, new or interesting to you.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time you spend on a social media site, the more ads you see, and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more money the online platform makes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g151ef6f4c8a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577" y="3859000"/>
            <a:ext cx="4368350" cy="19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1ef6f4c8a_0_17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Filter bubbles</a:t>
            </a:r>
            <a:endParaRPr/>
          </a:p>
        </p:txBody>
      </p:sp>
      <p:sp>
        <p:nvSpPr>
          <p:cNvPr id="119" name="Google Shape;119;g151ef6f4c8a_0_17"/>
          <p:cNvSpPr/>
          <p:nvPr/>
        </p:nvSpPr>
        <p:spPr>
          <a:xfrm>
            <a:off x="337314" y="1337525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we are only exposed to information that we like or agree with, it can create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filter bubbles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151ef6f4c8a_0_17"/>
          <p:cNvPicPr preferRelativeResize="0"/>
          <p:nvPr/>
        </p:nvPicPr>
        <p:blipFill rotWithShape="1">
          <a:blip r:embed="rId3">
            <a:alphaModFix/>
          </a:blip>
          <a:srcRect b="10301" l="0" r="0" t="10086"/>
          <a:stretch/>
        </p:blipFill>
        <p:spPr>
          <a:xfrm>
            <a:off x="1379350" y="2259425"/>
            <a:ext cx="6385299" cy="28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1ef6f4c8a_0_3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Discussion: Filter Bubbles</a:t>
            </a:r>
            <a:endParaRPr/>
          </a:p>
        </p:txBody>
      </p:sp>
      <p:sp>
        <p:nvSpPr>
          <p:cNvPr id="126" name="Google Shape;126;g151ef6f4c8a_0_31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might happen to our understanding of people, issues, and events if we only see news or information we like or agree with?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impact might ‘filter bubbles’ have on discussions of divisive political issues?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Should we make an effort to avoid ending up in a filter bubble? What steps might we take to become exposed to different perspectives?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1ef6f4c8a_0_3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Divisions and confirmation bias</a:t>
            </a:r>
            <a:endParaRPr/>
          </a:p>
        </p:txBody>
      </p:sp>
      <p:sp>
        <p:nvSpPr>
          <p:cNvPr id="132" name="Google Shape;132;g151ef6f4c8a_0_36"/>
          <p:cNvSpPr/>
          <p:nvPr/>
        </p:nvSpPr>
        <p:spPr>
          <a:xfrm>
            <a:off x="336925" y="1546275"/>
            <a:ext cx="83094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When people are in filter bubbles, it can make it more difficult to connect with others who like different things, or have different political views.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can also make people more likely to believe information that supports their existing beliefs.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3" name="Google Shape;133;g151ef6f4c8a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5225" y="3977350"/>
            <a:ext cx="5295400" cy="2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ef6f4c8a_0_4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sp>
        <p:nvSpPr>
          <p:cNvPr id="139" name="Google Shape;139;g151ef6f4c8a_0_41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the benefit of thinking critically about online information? To you as an individual? To society as a whole?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are the opportunities and challenges with getting news and information from online platforms?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 you think the average person understands how online platforms work? What can we do to inform others so they become as knowledgeable as we are?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