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DM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P2r45ZfYWFj6hNIiCGZpApYqg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38081a1e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38081a1e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Great Wall of China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38081a1e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38081a1e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38081a1e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38081a1e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38081a1e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38081a1e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38081a1e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38081a1e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38081a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38081a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 smtClean="0"/>
              <a:t>Dua</a:t>
            </a:r>
            <a:r>
              <a:rPr lang="en-CA" dirty="0" smtClean="0"/>
              <a:t> </a:t>
            </a:r>
            <a:r>
              <a:rPr lang="en-CA" dirty="0" err="1" smtClean="0"/>
              <a:t>Lipa</a:t>
            </a:r>
            <a:r>
              <a:rPr lang="en-CA" dirty="0" smtClean="0"/>
              <a:t> (singer)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38081a1e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538081a1e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 smtClean="0"/>
              <a:t>Blippi</a:t>
            </a:r>
            <a:r>
              <a:rPr lang="en-CA" dirty="0" smtClean="0"/>
              <a:t> (entertainer)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38081a1e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38081a1e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/>
              <a:t>King Charles</a:t>
            </a:r>
            <a:r>
              <a:rPr lang="en-CA" baseline="0" dirty="0" smtClean="0"/>
              <a:t> III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38081a1e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38081a1e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Dwayne Johnson (The Rock) -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American actor, businessman, and former professional wrestler.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38081a1e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38081a1e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Theresa Tam -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Chief Public Health Officer of Canada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38081a1e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38081a1e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Justin Trudeau -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Prime Minister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38081a1e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38081a1e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Joe Biden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President of the United States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38081a1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38081a1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Horgan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Premier of BC; Leader of the BC NDP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629841" y="365127"/>
            <a:ext cx="7886700" cy="9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9">
            <a:alphaModFix/>
          </a:blip>
          <a:srcRect l="-3171" t="-5769" r="-3172" b="-5614"/>
          <a:stretch/>
        </p:blipFill>
        <p:spPr>
          <a:xfrm>
            <a:off x="7263926" y="5144571"/>
            <a:ext cx="1614311" cy="14271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3A: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Who am I? What am I?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l="-3905" t="-4685" r="745" b="-5174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1538081a1ed_0_80" descr="Image result for great wall of china"/>
          <p:cNvPicPr preferRelativeResize="0"/>
          <p:nvPr/>
        </p:nvPicPr>
        <p:blipFill rotWithShape="1">
          <a:blip r:embed="rId3">
            <a:alphaModFix/>
          </a:blip>
          <a:srcRect r="5222" b="8433"/>
          <a:stretch/>
        </p:blipFill>
        <p:spPr>
          <a:xfrm>
            <a:off x="1110675" y="1371600"/>
            <a:ext cx="6922650" cy="37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1538081a1ed_0_83" descr="Image result for white house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2888" y="1477350"/>
            <a:ext cx="5538024" cy="37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538081a1ed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737" y="1372563"/>
            <a:ext cx="6540524" cy="36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1538081a1ed_0_96" descr="Parliament Buildin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312" y="1591312"/>
            <a:ext cx="5529375" cy="36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1538081a1ed_0_99" descr="History brought to life during free tours of B.C.'s legislature building -  The Globe and Ma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788" y="1389700"/>
            <a:ext cx="5908425" cy="370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1538081a1e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176" y="1693200"/>
            <a:ext cx="5491852" cy="366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1538081a1ed_0_4" descr="YouTube's Blippi is going on the road, but the actor who plays him isn'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0400" y="1369518"/>
            <a:ext cx="5106891" cy="4203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older man sits in tall-backed chair with gold-painted trim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4" y="1204361"/>
            <a:ext cx="67864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1538081a1e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2450" y="1684725"/>
            <a:ext cx="5099100" cy="371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1538081a1ed_0_68"/>
          <p:cNvPicPr preferRelativeResize="0"/>
          <p:nvPr/>
        </p:nvPicPr>
        <p:blipFill rotWithShape="1">
          <a:blip r:embed="rId3">
            <a:alphaModFix/>
          </a:blip>
          <a:srcRect l="4980" r="-4979"/>
          <a:stretch/>
        </p:blipFill>
        <p:spPr>
          <a:xfrm>
            <a:off x="1891563" y="1463025"/>
            <a:ext cx="5627825" cy="375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538081a1ed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025" y="1543725"/>
            <a:ext cx="3202600" cy="45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538081a1ed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350" y="1588775"/>
            <a:ext cx="4147301" cy="48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1538081a1ed_0_77" descr="BC NDP leader John Horgan: I believe that people want change | 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175" y="1378600"/>
            <a:ext cx="6773650" cy="376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(4:3)</PresentationFormat>
  <Paragraphs>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DM Sans</vt:lpstr>
      <vt:lpstr>Arial</vt:lpstr>
      <vt:lpstr>Calibri</vt:lpstr>
      <vt:lpstr>Office Theme</vt:lpstr>
      <vt:lpstr>SLIDE DECK 3A: Who am I? What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3A: Who am I? What am I?</dc:title>
  <dc:creator>Lisa Neily</dc:creator>
  <cp:lastModifiedBy>Dan Allan</cp:lastModifiedBy>
  <cp:revision>1</cp:revision>
  <dcterms:created xsi:type="dcterms:W3CDTF">2019-08-21T15:37:09Z</dcterms:created>
  <dcterms:modified xsi:type="dcterms:W3CDTF">2022-09-16T02:08:07Z</dcterms:modified>
</cp:coreProperties>
</file>