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9144000"/>
  <p:notesSz cx="6858000" cy="9144000"/>
  <p:embeddedFontLst>
    <p:embeddedFont>
      <p:font typeface="DM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ipRL/xzt+t+e0Smp8jgKngQRRX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DMSans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DMSans-italic.fntdata"/><Relationship Id="rId14" Type="http://schemas.openxmlformats.org/officeDocument/2006/relationships/font" Target="fonts/DMSans-bold.fntdata"/><Relationship Id="rId17" Type="http://customschemas.google.com/relationships/presentationmetadata" Target="metadata"/><Relationship Id="rId16" Type="http://schemas.openxmlformats.org/officeDocument/2006/relationships/font" Target="fonts/DM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4b1841173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4b184117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4b18411731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4b1841173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4b18411731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4b1841173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4b18411731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4b1841173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4b18411731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4b1841173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4b18411731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4b18411731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" type="body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/>
          <p:nvPr>
            <p:ph type="title"/>
          </p:nvPr>
        </p:nvSpPr>
        <p:spPr>
          <a:xfrm>
            <a:off x="629841" y="365127"/>
            <a:ext cx="7886700" cy="968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1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1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0"/>
            <a:ext cx="9144000" cy="1197033"/>
          </a:xfrm>
          <a:prstGeom prst="rect">
            <a:avLst/>
          </a:prstGeom>
          <a:solidFill>
            <a:srgbClr val="256A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5"/>
          <p:cNvSpPr txBox="1"/>
          <p:nvPr>
            <p:ph idx="1" type="body"/>
          </p:nvPr>
        </p:nvSpPr>
        <p:spPr>
          <a:xfrm>
            <a:off x="628650" y="1761666"/>
            <a:ext cx="7886700" cy="4415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" name="Google Shape;9;p5"/>
          <p:cNvPicPr preferRelativeResize="0"/>
          <p:nvPr/>
        </p:nvPicPr>
        <p:blipFill rotWithShape="1">
          <a:blip r:embed="rId1">
            <a:alphaModFix/>
          </a:blip>
          <a:srcRect b="-5614" l="-3171" r="-3172" t="-5769"/>
          <a:stretch/>
        </p:blipFill>
        <p:spPr>
          <a:xfrm>
            <a:off x="7263926" y="5144571"/>
            <a:ext cx="1614311" cy="142714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10.jpg"/><Relationship Id="rId7" Type="http://schemas.openxmlformats.org/officeDocument/2006/relationships/image" Target="../media/image7.png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6A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"/>
          <p:cNvSpPr txBox="1"/>
          <p:nvPr>
            <p:ph type="ctrTitle"/>
          </p:nvPr>
        </p:nvSpPr>
        <p:spPr>
          <a:xfrm>
            <a:off x="527268" y="2049463"/>
            <a:ext cx="8057931" cy="1811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SLIDE DECK 4:</a:t>
            </a:r>
            <a:endParaRPr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Online Platforms and                  Informed Citizenship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-5174" l="-3905" r="745" t="-4685"/>
          <a:stretch/>
        </p:blipFill>
        <p:spPr>
          <a:xfrm>
            <a:off x="284671" y="120770"/>
            <a:ext cx="2104845" cy="189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800">
                <a:latin typeface="DM Sans"/>
                <a:ea typeface="DM Sans"/>
                <a:cs typeface="DM Sans"/>
                <a:sym typeface="DM Sans"/>
              </a:rPr>
              <a:t>Online Platforms</a:t>
            </a: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250500" y="1443900"/>
            <a:ext cx="5038500" cy="39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Online platforms include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search engines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and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social media sites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032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Because they control the flow of information we see online, platforms have a lot of power.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7066" y="1577569"/>
            <a:ext cx="1125471" cy="1125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612" y="1587826"/>
            <a:ext cx="1125471" cy="1125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70849" y="3301345"/>
            <a:ext cx="1120468" cy="1120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12424" y="3221499"/>
            <a:ext cx="1377724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83734" y="4780290"/>
            <a:ext cx="2054054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70852" y="4692550"/>
            <a:ext cx="1264764" cy="1272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4b18411731_0_0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DM Sans"/>
                <a:ea typeface="DM Sans"/>
                <a:cs typeface="DM Sans"/>
                <a:sym typeface="DM Sans"/>
              </a:rPr>
              <a:t>Algorithms</a:t>
            </a:r>
            <a:endParaRPr/>
          </a:p>
        </p:txBody>
      </p:sp>
      <p:sp>
        <p:nvSpPr>
          <p:cNvPr id="72" name="Google Shape;72;g14b18411731_0_0"/>
          <p:cNvSpPr/>
          <p:nvPr/>
        </p:nvSpPr>
        <p:spPr>
          <a:xfrm>
            <a:off x="332250" y="1428500"/>
            <a:ext cx="8134200" cy="2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Algorithms are programs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that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tell computers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 online platforms how to perform tasks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such as sorting information.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g14b1841173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950" y="2310675"/>
            <a:ext cx="2967475" cy="350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g14b18411731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20425" y="2730075"/>
            <a:ext cx="3864834" cy="28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4b18411731_0_5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DM Sans"/>
                <a:ea typeface="DM Sans"/>
                <a:cs typeface="DM Sans"/>
                <a:sym typeface="DM Sans"/>
              </a:rPr>
              <a:t>Discussion: Algorithms</a:t>
            </a:r>
            <a:endParaRPr/>
          </a:p>
        </p:txBody>
      </p:sp>
      <p:sp>
        <p:nvSpPr>
          <p:cNvPr id="80" name="Google Shape;80;g14b18411731_0_5"/>
          <p:cNvSpPr/>
          <p:nvPr/>
        </p:nvSpPr>
        <p:spPr>
          <a:xfrm>
            <a:off x="332250" y="1503750"/>
            <a:ext cx="8134200" cy="41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●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Have you ever seen information or advertisements online that were based on your previous internet searches?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Can you share an example? 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●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How do algorithms personalize your internet experience?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4b18411731_0_10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DM Sans"/>
                <a:ea typeface="DM Sans"/>
                <a:cs typeface="DM Sans"/>
                <a:sym typeface="DM Sans"/>
              </a:rPr>
              <a:t>Holding your attention</a:t>
            </a:r>
            <a:endParaRPr/>
          </a:p>
        </p:txBody>
      </p:sp>
      <p:sp>
        <p:nvSpPr>
          <p:cNvPr id="86" name="Google Shape;86;g14b18411731_0_10"/>
          <p:cNvSpPr/>
          <p:nvPr/>
        </p:nvSpPr>
        <p:spPr>
          <a:xfrm>
            <a:off x="352250" y="1442800"/>
            <a:ext cx="8386800" cy="24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Online platforms want to keep you online as long as possible by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displaying posts that are popular, new or interesting to you.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more time you spend on a social media site, the more ads you see, and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more money the online platform makes</a:t>
            </a: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87" name="Google Shape;87;g14b18411731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2252" y="3859000"/>
            <a:ext cx="4368350" cy="19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4b18411731_0_26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800">
                <a:latin typeface="DM Sans"/>
                <a:ea typeface="DM Sans"/>
                <a:cs typeface="DM Sans"/>
                <a:sym typeface="DM Sans"/>
              </a:rPr>
              <a:t>Filter bubbles</a:t>
            </a:r>
            <a:endParaRPr/>
          </a:p>
        </p:txBody>
      </p:sp>
      <p:sp>
        <p:nvSpPr>
          <p:cNvPr id="93" name="Google Shape;93;g14b18411731_0_26"/>
          <p:cNvSpPr/>
          <p:nvPr/>
        </p:nvSpPr>
        <p:spPr>
          <a:xfrm>
            <a:off x="337326" y="1572000"/>
            <a:ext cx="8051700" cy="18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When we are only exposed to information that we like or agree with, it can create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filter bubbles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g14b18411731_0_26"/>
          <p:cNvPicPr preferRelativeResize="0"/>
          <p:nvPr/>
        </p:nvPicPr>
        <p:blipFill rotWithShape="1">
          <a:blip r:embed="rId3">
            <a:alphaModFix/>
          </a:blip>
          <a:srcRect b="10301" l="0" r="0" t="10086"/>
          <a:stretch/>
        </p:blipFill>
        <p:spPr>
          <a:xfrm>
            <a:off x="337325" y="2746925"/>
            <a:ext cx="6971200" cy="3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4b18411731_0_38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DM Sans"/>
                <a:ea typeface="DM Sans"/>
                <a:cs typeface="DM Sans"/>
                <a:sym typeface="DM Sans"/>
              </a:rPr>
              <a:t>Discussion: Filter Bubbles</a:t>
            </a:r>
            <a:endParaRPr/>
          </a:p>
        </p:txBody>
      </p:sp>
      <p:sp>
        <p:nvSpPr>
          <p:cNvPr id="100" name="Google Shape;100;g14b18411731_0_38"/>
          <p:cNvSpPr/>
          <p:nvPr/>
        </p:nvSpPr>
        <p:spPr>
          <a:xfrm>
            <a:off x="504500" y="1642400"/>
            <a:ext cx="7886700" cy="4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happens if we only see information we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like or agree with? 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How could it influence our thinking about people, issues or events?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1" name="Google Shape;101;g14b18411731_0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3025" y="3946125"/>
            <a:ext cx="4464924" cy="211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4b18411731_0_43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/>
          </a:p>
        </p:txBody>
      </p:sp>
      <p:sp>
        <p:nvSpPr>
          <p:cNvPr id="107" name="Google Shape;107;g14b18411731_0_43"/>
          <p:cNvSpPr/>
          <p:nvPr/>
        </p:nvSpPr>
        <p:spPr>
          <a:xfrm>
            <a:off x="346800" y="1622000"/>
            <a:ext cx="8109900" cy="42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Why is it important to think critically about online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information?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are the opportunities and challenges with getting news and information from online platforms?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How can we make sure we are informed citizens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and consider different viewpoints?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2019-08-21T15:37:09Z</dcterms:created>
  <dc:creator>Lisa Neily</dc:creator>
</cp:coreProperties>
</file>