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7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6.xml"/><Relationship Id="rId21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MSan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2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219" y="250229"/>
            <a:ext cx="2721629" cy="219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826" y="5273432"/>
            <a:ext cx="1086359" cy="132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 rot="5400000">
            <a:off x="2364351" y="25964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766" y="5702214"/>
            <a:ext cx="1283382" cy="10385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3C2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Relationship Id="rId7" Type="http://schemas.openxmlformats.org/officeDocument/2006/relationships/image" Target="../media/image20.jp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ctrTitle"/>
          </p:nvPr>
        </p:nvSpPr>
        <p:spPr>
          <a:xfrm>
            <a:off x="509684" y="2348402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5: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Political Parties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435219" y="1793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Do you know?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35219" y="149278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you name any political parties at the federal level?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 you know which party won the last federal election?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40" y="2867521"/>
            <a:ext cx="5367176" cy="35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39707" y="188584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Political parties in Canada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593480" y="1531152"/>
            <a:ext cx="73821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Bloc Québécois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Conservative Party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Green Party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Liberal Party</a:t>
            </a:r>
            <a:endParaRPr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New Democratic Party </a:t>
            </a:r>
            <a:b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i="1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i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the five major parties with elected representatives in the House of Commons, but there are many more political parties.</a:t>
            </a:r>
            <a:endParaRPr i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i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There are different parties at the provincial level with similar names but they are not related to the federal parties.</a:t>
            </a:r>
            <a:endParaRPr i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710" y="1757859"/>
            <a:ext cx="43815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3523" y="2002813"/>
            <a:ext cx="1075349" cy="107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97704" y="188608"/>
            <a:ext cx="83322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500">
                <a:latin typeface="DM Sans"/>
                <a:ea typeface="DM Sans"/>
                <a:cs typeface="DM Sans"/>
                <a:sym typeface="DM Sans"/>
              </a:rPr>
              <a:t>How does a party form government?</a:t>
            </a:r>
            <a:endParaRPr sz="35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466849" y="1608150"/>
            <a:ext cx="80484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party that elects the greatest number of representatives (or has the most seats in the House of Commons) usually forms government.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leader of this party becomes the prime minister.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10636" r="7543" t="0"/>
          <a:stretch/>
        </p:blipFill>
        <p:spPr>
          <a:xfrm>
            <a:off x="2849400" y="3612328"/>
            <a:ext cx="4621051" cy="31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438255" y="245082"/>
            <a:ext cx="89880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2019 federal election results 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138" y="1279875"/>
            <a:ext cx="8073724" cy="45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6869" y="1711869"/>
            <a:ext cx="934350" cy="9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408843" y="178709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479181" y="1452228"/>
            <a:ext cx="7886700" cy="21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can I learn about the political parties?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 political party will address the issues that matter to me?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I'm a liberal joining the Conservative party. Here's why - Chatelaine" id="176" name="Google Shape;1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998" y="3364679"/>
            <a:ext cx="1582023" cy="1385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bec Logo Gifts on Zazzle" id="177" name="Google Shape;177;p27"/>
          <p:cNvPicPr preferRelativeResize="0"/>
          <p:nvPr/>
        </p:nvPicPr>
        <p:blipFill rotWithShape="1">
          <a:blip r:embed="rId4">
            <a:alphaModFix/>
          </a:blip>
          <a:srcRect b="11949" l="12682" r="10527" t="8784"/>
          <a:stretch/>
        </p:blipFill>
        <p:spPr>
          <a:xfrm>
            <a:off x="2201859" y="3362104"/>
            <a:ext cx="1342135" cy="1385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tical Buttons &amp; Pins | Zazzle CA" id="178" name="Google Shape;17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0759" y="4863155"/>
            <a:ext cx="1490426" cy="149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6">
            <a:alphaModFix/>
          </a:blip>
          <a:srcRect b="13243" l="30692" r="30254" t="14624"/>
          <a:stretch/>
        </p:blipFill>
        <p:spPr>
          <a:xfrm>
            <a:off x="5452014" y="3362104"/>
            <a:ext cx="1428725" cy="1385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PC Button - GPC Bouton – Canada's Green Gear Store" id="180" name="Google Shape;18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42206" y="4871622"/>
            <a:ext cx="2234473" cy="149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8">
            <a:alphaModFix/>
          </a:blip>
          <a:srcRect b="12922" l="15034" r="19855" t="12733"/>
          <a:stretch/>
        </p:blipFill>
        <p:spPr>
          <a:xfrm>
            <a:off x="4387239" y="3800339"/>
            <a:ext cx="475600" cy="54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382465" y="24085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Do you agree or disagree? Why?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19858" y="1403999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School uniforms should be mandatory for students.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The Benefits of School Uniforms, and Why Schools Have Them | Nord Anglia  Education"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7533" y="2549740"/>
            <a:ext cx="4748934" cy="35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82465" y="24085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Do you agree or disagree? Why?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9858" y="1403999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Homework should be banned.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Why Homework Matters: It&amp;#39;s Not Just About Grades | ParentMap"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981" y="2563211"/>
            <a:ext cx="6027075" cy="337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91257" y="21344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Do you agree or disagree? Why?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646235" y="1360037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Zoos should be abolished.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0474" y="2508625"/>
            <a:ext cx="5092252" cy="3562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44012" y="2089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Political views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92305" y="1368836"/>
            <a:ext cx="7754879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any community, where rules and decisions affect everyone, there will be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different opinions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about how things should work and how best to take action.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625" y="2836863"/>
            <a:ext cx="58293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17635" y="17374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5354850" y="2743163"/>
            <a:ext cx="3160500" cy="20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Why is it important to respect others’ opinions?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descr="49,195 Respect Illustrations &amp; Clip Art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620924"/>
            <a:ext cx="3886200" cy="18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17634" y="235768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Politics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417635" y="1476438"/>
            <a:ext cx="79266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Politics can be described as the activities related to achieving power in society or influencing the actions of government.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064" y="2857598"/>
            <a:ext cx="5796972" cy="317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52804" y="191831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Political parties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08842" y="1356569"/>
            <a:ext cx="7382100" cy="4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political party is made up of a group of people who share similar political views and goals about society.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Each political party has a </a:t>
            </a:r>
            <a:r>
              <a:rPr b="1"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leader</a:t>
            </a: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chosen by the party members.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en-US">
                <a:solidFill>
                  <a:srgbClr val="3F3F3F"/>
                </a:solidFill>
              </a:rPr>
            </a:b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142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8900" lvl="0" marL="228600" rtl="0" algn="l">
              <a:lnSpc>
                <a:spcPct val="136363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3151" y="3280974"/>
            <a:ext cx="6295850" cy="32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444011" y="210475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Political platforms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466850" y="1566110"/>
            <a:ext cx="7886700" cy="4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party platform is a summary of actions a party will take if they are elected.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•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It also reveals which issues are most important to a  political party.</a:t>
            </a:r>
            <a:r>
              <a:rPr b="0" i="0" lang="en-US" sz="2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V CANADA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