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6858000" cx="9144000"/>
  <p:notesSz cx="6858000" cy="9144000"/>
  <p:embeddedFontLst>
    <p:embeddedFont>
      <p:font typeface="DM Sans Medium"/>
      <p:regular r:id="rId20"/>
      <p:bold r:id="rId21"/>
      <p:italic r:id="rId22"/>
      <p:boldItalic r:id="rId23"/>
    </p:embeddedFont>
    <p:embeddedFont>
      <p:font typeface="DM Sans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18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28" roundtripDataSignature="AMtx7mjNNLnYUg5Ey6eX+RrypMwG4y/eF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181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DMSansMedium-regular.fntdata"/><Relationship Id="rId22" Type="http://schemas.openxmlformats.org/officeDocument/2006/relationships/font" Target="fonts/DMSansMedium-italic.fntdata"/><Relationship Id="rId21" Type="http://schemas.openxmlformats.org/officeDocument/2006/relationships/font" Target="fonts/DMSansMedium-bold.fntdata"/><Relationship Id="rId24" Type="http://schemas.openxmlformats.org/officeDocument/2006/relationships/font" Target="fonts/DMSans-regular.fntdata"/><Relationship Id="rId23" Type="http://schemas.openxmlformats.org/officeDocument/2006/relationships/font" Target="fonts/DMSansMedium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DMSans-italic.fntdata"/><Relationship Id="rId25" Type="http://schemas.openxmlformats.org/officeDocument/2006/relationships/font" Target="fonts/DMSans-bold.fntdata"/><Relationship Id="rId28" Type="http://customschemas.google.com/relationships/presentationmetadata" Target="metadata"/><Relationship Id="rId27" Type="http://schemas.openxmlformats.org/officeDocument/2006/relationships/font" Target="fonts/DMSans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e1c73bb856_0_6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ge1c73bb856_0_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8" name="Google Shape;148;ge1c73bb856_0_6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p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5" name="Google Shape;155;p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e1c73bb856_0_2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ge1c73bb856_0_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2" name="Google Shape;162;ge1c73bb856_0_2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3e2ec355cd_0_3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g33e2ec355cd_0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9" name="Google Shape;169;g33e2ec355cd_0_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e1c73bb856_0_1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" name="Google Shape;91;ge1c73bb856_0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2" name="Google Shape;92;ge1c73bb856_0_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p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9" name="Google Shape;99;p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e1c73bb856_0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" name="Google Shape;105;ge1c73bb856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6" name="Google Shape;106;ge1c73bb856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3e2ec355cd_0_1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" name="Google Shape;112;g33e2ec355cd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3" name="Google Shape;113;g33e2ec355cd_0_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e1c73bb856_0_4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" name="Google Shape;119;ge1c73bb856_0_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0" name="Google Shape;120;ge1c73bb856_0_4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p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7" name="Google Shape;127;p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e1c73bb856_0_7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ge1c73bb856_0_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4" name="Google Shape;134;ge1c73bb856_0_7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e1c73bb856_0_3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ge1c73bb856_0_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1" name="Google Shape;141;ge1c73bb856_0_3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e514332469_0_5"/>
          <p:cNvSpPr txBox="1"/>
          <p:nvPr>
            <p:ph type="ctrTitle"/>
          </p:nvPr>
        </p:nvSpPr>
        <p:spPr>
          <a:xfrm>
            <a:off x="685800" y="1122363"/>
            <a:ext cx="77724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sz="3600"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ge514332469_0_5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ge514332469_0_5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" name="Google Shape;17;ge514332469_0_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01F5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18;ge514332469_0_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96219" y="250229"/>
            <a:ext cx="2721628" cy="2199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ge514332469_0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0826" y="5273432"/>
            <a:ext cx="1086358" cy="1328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e514332469_0_53"/>
          <p:cNvSpPr txBox="1"/>
          <p:nvPr>
            <p:ph type="title"/>
          </p:nvPr>
        </p:nvSpPr>
        <p:spPr>
          <a:xfrm>
            <a:off x="629841" y="457200"/>
            <a:ext cx="29493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ge514332469_0_53"/>
          <p:cNvSpPr/>
          <p:nvPr>
            <p:ph idx="2" type="pic"/>
          </p:nvPr>
        </p:nvSpPr>
        <p:spPr>
          <a:xfrm>
            <a:off x="3887391" y="987426"/>
            <a:ext cx="46293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ge514332469_0_53"/>
          <p:cNvSpPr txBox="1"/>
          <p:nvPr>
            <p:ph idx="1" type="body"/>
          </p:nvPr>
        </p:nvSpPr>
        <p:spPr>
          <a:xfrm>
            <a:off x="629841" y="2057400"/>
            <a:ext cx="29493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ge514332469_0_53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Google Shape;70;ge514332469_0_53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ge514332469_0_53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e514332469_0_60"/>
          <p:cNvSpPr txBox="1"/>
          <p:nvPr>
            <p:ph type="title"/>
          </p:nvPr>
        </p:nvSpPr>
        <p:spPr>
          <a:xfrm>
            <a:off x="628650" y="365127"/>
            <a:ext cx="7886700" cy="8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ge514332469_0_60"/>
          <p:cNvSpPr txBox="1"/>
          <p:nvPr>
            <p:ph idx="1" type="body"/>
          </p:nvPr>
        </p:nvSpPr>
        <p:spPr>
          <a:xfrm rot="5400000">
            <a:off x="2364300" y="26016"/>
            <a:ext cx="4415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ge514332469_0_60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Google Shape;76;ge514332469_0_60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ge514332469_0_60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e514332469_0_66"/>
          <p:cNvSpPr txBox="1"/>
          <p:nvPr>
            <p:ph type="title"/>
          </p:nvPr>
        </p:nvSpPr>
        <p:spPr>
          <a:xfrm rot="5400000">
            <a:off x="4623600" y="2285275"/>
            <a:ext cx="58119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ge514332469_0_66"/>
          <p:cNvSpPr txBox="1"/>
          <p:nvPr>
            <p:ph idx="1" type="body"/>
          </p:nvPr>
        </p:nvSpPr>
        <p:spPr>
          <a:xfrm rot="5400000">
            <a:off x="623025" y="370675"/>
            <a:ext cx="58119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ge514332469_0_66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Google Shape;82;ge514332469_0_66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ge514332469_0_66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VIX Slide Template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e514332469_0_72"/>
          <p:cNvSpPr txBox="1"/>
          <p:nvPr>
            <p:ph type="title"/>
          </p:nvPr>
        </p:nvSpPr>
        <p:spPr>
          <a:xfrm>
            <a:off x="414570" y="1536633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ge514332469_0_72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Char char="•"/>
              <a:defRPr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ge514332469_0_7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e514332469_0_12"/>
          <p:cNvSpPr txBox="1"/>
          <p:nvPr>
            <p:ph type="title"/>
          </p:nvPr>
        </p:nvSpPr>
        <p:spPr>
          <a:xfrm>
            <a:off x="628650" y="373439"/>
            <a:ext cx="7886700" cy="80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ge514332469_0_12"/>
          <p:cNvSpPr txBox="1"/>
          <p:nvPr>
            <p:ph idx="1" type="body"/>
          </p:nvPr>
        </p:nvSpPr>
        <p:spPr>
          <a:xfrm>
            <a:off x="628650" y="1465545"/>
            <a:ext cx="7886700" cy="47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e514332469_0_37"/>
          <p:cNvSpPr txBox="1"/>
          <p:nvPr>
            <p:ph type="title"/>
          </p:nvPr>
        </p:nvSpPr>
        <p:spPr>
          <a:xfrm>
            <a:off x="628650" y="365127"/>
            <a:ext cx="7886700" cy="8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ge514332469_0_37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Google Shape;30;ge514332469_0_37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Google Shape;31;ge514332469_0_37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e514332469_0_42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ge514332469_0_42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Google Shape;35;ge514332469_0_42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e514332469_0_15"/>
          <p:cNvSpPr txBox="1"/>
          <p:nvPr>
            <p:ph type="title"/>
          </p:nvPr>
        </p:nvSpPr>
        <p:spPr>
          <a:xfrm>
            <a:off x="623888" y="1709739"/>
            <a:ext cx="78867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ge514332469_0_15"/>
          <p:cNvSpPr txBox="1"/>
          <p:nvPr>
            <p:ph idx="1" type="body"/>
          </p:nvPr>
        </p:nvSpPr>
        <p:spPr>
          <a:xfrm>
            <a:off x="623888" y="4589464"/>
            <a:ext cx="78867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9" name="Google Shape;39;ge514332469_0_15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Google Shape;40;ge514332469_0_15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ge514332469_0_15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e514332469_0_21"/>
          <p:cNvSpPr txBox="1"/>
          <p:nvPr>
            <p:ph type="title"/>
          </p:nvPr>
        </p:nvSpPr>
        <p:spPr>
          <a:xfrm>
            <a:off x="628650" y="365127"/>
            <a:ext cx="7886700" cy="8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ge514332469_0_21"/>
          <p:cNvSpPr txBox="1"/>
          <p:nvPr>
            <p:ph idx="1" type="body"/>
          </p:nvPr>
        </p:nvSpPr>
        <p:spPr>
          <a:xfrm>
            <a:off x="6286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ge514332469_0_21"/>
          <p:cNvSpPr txBox="1"/>
          <p:nvPr>
            <p:ph idx="2" type="body"/>
          </p:nvPr>
        </p:nvSpPr>
        <p:spPr>
          <a:xfrm>
            <a:off x="46291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ge514332469_0_21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ge514332469_0_21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Google Shape;48;ge514332469_0_21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e514332469_0_28"/>
          <p:cNvSpPr txBox="1"/>
          <p:nvPr>
            <p:ph type="title"/>
          </p:nvPr>
        </p:nvSpPr>
        <p:spPr>
          <a:xfrm>
            <a:off x="629841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ge514332469_0_28"/>
          <p:cNvSpPr txBox="1"/>
          <p:nvPr>
            <p:ph idx="1" type="body"/>
          </p:nvPr>
        </p:nvSpPr>
        <p:spPr>
          <a:xfrm>
            <a:off x="629842" y="1681163"/>
            <a:ext cx="38682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ge514332469_0_28"/>
          <p:cNvSpPr txBox="1"/>
          <p:nvPr>
            <p:ph idx="2" type="body"/>
          </p:nvPr>
        </p:nvSpPr>
        <p:spPr>
          <a:xfrm>
            <a:off x="629842" y="2505075"/>
            <a:ext cx="38682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ge514332469_0_28"/>
          <p:cNvSpPr txBox="1"/>
          <p:nvPr>
            <p:ph idx="3" type="body"/>
          </p:nvPr>
        </p:nvSpPr>
        <p:spPr>
          <a:xfrm>
            <a:off x="4629150" y="1681163"/>
            <a:ext cx="38874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ge514332469_0_28"/>
          <p:cNvSpPr txBox="1"/>
          <p:nvPr>
            <p:ph idx="4" type="body"/>
          </p:nvPr>
        </p:nvSpPr>
        <p:spPr>
          <a:xfrm>
            <a:off x="4629150" y="2505075"/>
            <a:ext cx="38874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ge514332469_0_28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ge514332469_0_28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ge514332469_0_28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e514332469_0_46"/>
          <p:cNvSpPr txBox="1"/>
          <p:nvPr>
            <p:ph type="title"/>
          </p:nvPr>
        </p:nvSpPr>
        <p:spPr>
          <a:xfrm>
            <a:off x="629841" y="457200"/>
            <a:ext cx="29493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ge514332469_0_46"/>
          <p:cNvSpPr txBox="1"/>
          <p:nvPr>
            <p:ph idx="1" type="body"/>
          </p:nvPr>
        </p:nvSpPr>
        <p:spPr>
          <a:xfrm>
            <a:off x="3887391" y="987426"/>
            <a:ext cx="46293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ge514332469_0_46"/>
          <p:cNvSpPr txBox="1"/>
          <p:nvPr>
            <p:ph idx="2" type="body"/>
          </p:nvPr>
        </p:nvSpPr>
        <p:spPr>
          <a:xfrm>
            <a:off x="629841" y="2057400"/>
            <a:ext cx="29493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ge514332469_0_46"/>
          <p:cNvSpPr txBox="1"/>
          <p:nvPr>
            <p:ph idx="10" type="dt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ge514332469_0_46"/>
          <p:cNvSpPr txBox="1"/>
          <p:nvPr>
            <p:ph idx="11" type="ftr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ge514332469_0_46"/>
          <p:cNvSpPr txBox="1"/>
          <p:nvPr>
            <p:ph idx="12" type="sldNum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e514332469_0_0"/>
          <p:cNvSpPr/>
          <p:nvPr/>
        </p:nvSpPr>
        <p:spPr>
          <a:xfrm>
            <a:off x="0" y="0"/>
            <a:ext cx="9144000" cy="1197000"/>
          </a:xfrm>
          <a:prstGeom prst="rect">
            <a:avLst/>
          </a:prstGeom>
          <a:solidFill>
            <a:srgbClr val="601F5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ge514332469_0_0"/>
          <p:cNvSpPr txBox="1"/>
          <p:nvPr>
            <p:ph type="title"/>
          </p:nvPr>
        </p:nvSpPr>
        <p:spPr>
          <a:xfrm>
            <a:off x="628650" y="365127"/>
            <a:ext cx="7886700" cy="8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ge514332469_0_0"/>
          <p:cNvSpPr txBox="1"/>
          <p:nvPr>
            <p:ph idx="1" type="body"/>
          </p:nvPr>
        </p:nvSpPr>
        <p:spPr>
          <a:xfrm>
            <a:off x="628650" y="1761666"/>
            <a:ext cx="7886700" cy="44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ctrTitle"/>
          </p:nvPr>
        </p:nvSpPr>
        <p:spPr>
          <a:xfrm>
            <a:off x="489540" y="2758426"/>
            <a:ext cx="8057931" cy="18113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</a:pPr>
            <a:r>
              <a:rPr lang="en-GB" sz="4000" cap="non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SLIDE DECK 1:</a:t>
            </a:r>
            <a:br>
              <a:rPr lang="en-GB" sz="4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GB" sz="4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Democracy</a:t>
            </a:r>
            <a:br>
              <a:rPr lang="en-GB" sz="4000">
                <a:latin typeface="Calibri"/>
                <a:ea typeface="Calibri"/>
                <a:cs typeface="Calibri"/>
                <a:sym typeface="Calibri"/>
              </a:rPr>
            </a:br>
            <a:endParaRPr sz="4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e1c73bb856_0_65"/>
          <p:cNvSpPr txBox="1"/>
          <p:nvPr>
            <p:ph type="title"/>
          </p:nvPr>
        </p:nvSpPr>
        <p:spPr>
          <a:xfrm>
            <a:off x="193950" y="22011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GB" sz="3800">
                <a:latin typeface="DM Sans"/>
                <a:ea typeface="DM Sans"/>
                <a:cs typeface="DM Sans"/>
                <a:sym typeface="DM Sans"/>
              </a:rPr>
              <a:t>Identify the democratic principles</a:t>
            </a:r>
            <a:endParaRPr sz="38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51" name="Google Shape;151;ge1c73bb856_0_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1049" y="1763550"/>
            <a:ext cx="6741924" cy="4473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"/>
          <p:cNvSpPr txBox="1"/>
          <p:nvPr>
            <p:ph type="title"/>
          </p:nvPr>
        </p:nvSpPr>
        <p:spPr>
          <a:xfrm>
            <a:off x="193950" y="22011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GB" sz="3800">
                <a:latin typeface="DM Sans"/>
                <a:ea typeface="DM Sans"/>
                <a:cs typeface="DM Sans"/>
                <a:sym typeface="DM Sans"/>
              </a:rPr>
              <a:t>Identify the democratic principles</a:t>
            </a:r>
            <a:endParaRPr sz="38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58" name="Google Shape;15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376" y="1773950"/>
            <a:ext cx="7108625" cy="399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e1c73bb856_0_29"/>
          <p:cNvSpPr txBox="1"/>
          <p:nvPr>
            <p:ph type="title"/>
          </p:nvPr>
        </p:nvSpPr>
        <p:spPr>
          <a:xfrm>
            <a:off x="193950" y="22011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GB" sz="3800">
                <a:latin typeface="DM Sans"/>
                <a:ea typeface="DM Sans"/>
                <a:cs typeface="DM Sans"/>
                <a:sym typeface="DM Sans"/>
              </a:rPr>
              <a:t>Identify the democratic principles</a:t>
            </a:r>
            <a:endParaRPr sz="38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65" name="Google Shape;165;ge1c73bb856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4948" y="1834126"/>
            <a:ext cx="6097597" cy="4064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3e2ec355cd_0_33"/>
          <p:cNvSpPr txBox="1"/>
          <p:nvPr>
            <p:ph type="title"/>
          </p:nvPr>
        </p:nvSpPr>
        <p:spPr>
          <a:xfrm>
            <a:off x="193950" y="22011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GB" sz="3800">
                <a:latin typeface="DM Sans"/>
                <a:ea typeface="DM Sans"/>
                <a:cs typeface="DM Sans"/>
                <a:sym typeface="DM Sans"/>
              </a:rPr>
              <a:t>Identify the democratic principles</a:t>
            </a:r>
            <a:endParaRPr sz="38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72" name="Google Shape;172;g33e2ec355cd_0_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788" y="1744374"/>
            <a:ext cx="7312924" cy="401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1"/>
          <p:cNvSpPr txBox="1"/>
          <p:nvPr>
            <p:ph type="title"/>
          </p:nvPr>
        </p:nvSpPr>
        <p:spPr>
          <a:xfrm>
            <a:off x="179815" y="227020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GB" sz="3800">
                <a:latin typeface="DM Sans"/>
                <a:ea typeface="DM Sans"/>
                <a:cs typeface="DM Sans"/>
                <a:sym typeface="DM Sans"/>
              </a:rPr>
              <a:t>Reflection</a:t>
            </a:r>
            <a:endParaRPr sz="34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78" name="Google Shape;178;p11"/>
          <p:cNvSpPr txBox="1"/>
          <p:nvPr>
            <p:ph idx="1" type="body"/>
          </p:nvPr>
        </p:nvSpPr>
        <p:spPr>
          <a:xfrm>
            <a:off x="206192" y="1530771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 Medium"/>
              <a:buChar char="•"/>
            </a:pPr>
            <a:r>
              <a:rPr lang="en-GB" sz="2400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Which principle do you think is the most important and why?</a:t>
            </a:r>
            <a:endParaRPr sz="2400">
              <a:solidFill>
                <a:schemeClr val="dk1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1000">
              <a:solidFill>
                <a:schemeClr val="dk1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  <a:p>
            <a:pPr indent="-3175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M Sans Medium"/>
              <a:buChar char="•"/>
            </a:pPr>
            <a:r>
              <a:rPr lang="en-GB" sz="2400">
                <a:solidFill>
                  <a:schemeClr val="dk1"/>
                </a:solidFill>
                <a:latin typeface="DM Sans Medium"/>
                <a:ea typeface="DM Sans Medium"/>
                <a:cs typeface="DM Sans Medium"/>
                <a:sym typeface="DM Sans Medium"/>
              </a:rPr>
              <a:t>What is one action you can take this year to support democracy?</a:t>
            </a:r>
            <a:endParaRPr sz="2400">
              <a:solidFill>
                <a:schemeClr val="dk1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  <a:p>
            <a:pPr indent="-241300" lvl="0" marL="3429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r>
              <a:t/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8900" y="3558575"/>
            <a:ext cx="3340250" cy="301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e1c73bb856_0_15"/>
          <p:cNvSpPr txBox="1"/>
          <p:nvPr>
            <p:ph type="title"/>
          </p:nvPr>
        </p:nvSpPr>
        <p:spPr>
          <a:xfrm>
            <a:off x="193950" y="22011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GB" sz="3800">
                <a:latin typeface="DM Sans"/>
                <a:ea typeface="DM Sans"/>
                <a:cs typeface="DM Sans"/>
                <a:sym typeface="DM Sans"/>
              </a:rPr>
              <a:t>Identify the </a:t>
            </a:r>
            <a:r>
              <a:rPr lang="en-GB" sz="3800">
                <a:latin typeface="DM Sans"/>
                <a:ea typeface="DM Sans"/>
                <a:cs typeface="DM Sans"/>
                <a:sym typeface="DM Sans"/>
              </a:rPr>
              <a:t>democratic </a:t>
            </a:r>
            <a:r>
              <a:rPr lang="en-GB" sz="3800">
                <a:latin typeface="DM Sans"/>
                <a:ea typeface="DM Sans"/>
                <a:cs typeface="DM Sans"/>
                <a:sym typeface="DM Sans"/>
              </a:rPr>
              <a:t>principles</a:t>
            </a:r>
            <a:endParaRPr sz="38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95" name="Google Shape;95;ge1c73bb856_0_15" title="94ec-TS_Roncesvalles-BIA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132217"/>
            <a:ext cx="8839201" cy="2917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6875" y="1762900"/>
            <a:ext cx="7336474" cy="41287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5"/>
          <p:cNvSpPr txBox="1"/>
          <p:nvPr>
            <p:ph type="title"/>
          </p:nvPr>
        </p:nvSpPr>
        <p:spPr>
          <a:xfrm>
            <a:off x="193950" y="22011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GB" sz="3800">
                <a:latin typeface="DM Sans"/>
                <a:ea typeface="DM Sans"/>
                <a:cs typeface="DM Sans"/>
                <a:sym typeface="DM Sans"/>
              </a:rPr>
              <a:t>Identify the democratic principles</a:t>
            </a:r>
            <a:endParaRPr sz="38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ore than 160 unmarked graves found near indigenous Canadian school | The  Mercury" id="108" name="Google Shape;108;ge1c73bb856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2765" y="1873019"/>
            <a:ext cx="6022976" cy="4011396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ge1c73bb856_0_0"/>
          <p:cNvSpPr txBox="1"/>
          <p:nvPr>
            <p:ph type="title"/>
          </p:nvPr>
        </p:nvSpPr>
        <p:spPr>
          <a:xfrm>
            <a:off x="193950" y="22011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GB" sz="3800">
                <a:latin typeface="DM Sans"/>
                <a:ea typeface="DM Sans"/>
                <a:cs typeface="DM Sans"/>
                <a:sym typeface="DM Sans"/>
              </a:rPr>
              <a:t>Identify the democratic principles</a:t>
            </a:r>
            <a:endParaRPr sz="38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3e2ec355cd_0_18"/>
          <p:cNvSpPr txBox="1"/>
          <p:nvPr>
            <p:ph type="title"/>
          </p:nvPr>
        </p:nvSpPr>
        <p:spPr>
          <a:xfrm>
            <a:off x="193950" y="22011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GB" sz="3800">
                <a:latin typeface="DM Sans"/>
                <a:ea typeface="DM Sans"/>
                <a:cs typeface="DM Sans"/>
                <a:sym typeface="DM Sans"/>
              </a:rPr>
              <a:t>Identify the democratic principles</a:t>
            </a:r>
            <a:endParaRPr sz="38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16" name="Google Shape;116;g33e2ec355cd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4576" y="1794225"/>
            <a:ext cx="6615100" cy="432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ge1c73bb856_0_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9902" y="1925408"/>
            <a:ext cx="7143750" cy="402011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ge1c73bb856_0_45"/>
          <p:cNvSpPr txBox="1"/>
          <p:nvPr>
            <p:ph type="title"/>
          </p:nvPr>
        </p:nvSpPr>
        <p:spPr>
          <a:xfrm>
            <a:off x="193950" y="22011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GB" sz="3800">
                <a:latin typeface="DM Sans"/>
                <a:ea typeface="DM Sans"/>
                <a:cs typeface="DM Sans"/>
                <a:sym typeface="DM Sans"/>
              </a:rPr>
              <a:t>Identify the democratic principles</a:t>
            </a:r>
            <a:endParaRPr sz="38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1675" y="1824500"/>
            <a:ext cx="7120650" cy="42723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6"/>
          <p:cNvSpPr txBox="1"/>
          <p:nvPr>
            <p:ph type="title"/>
          </p:nvPr>
        </p:nvSpPr>
        <p:spPr>
          <a:xfrm>
            <a:off x="193950" y="22011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GB" sz="3800">
                <a:latin typeface="DM Sans"/>
                <a:ea typeface="DM Sans"/>
                <a:cs typeface="DM Sans"/>
                <a:sym typeface="DM Sans"/>
              </a:rPr>
              <a:t>Identify the democratic principles</a:t>
            </a:r>
            <a:endParaRPr sz="380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e1c73bb856_0_73"/>
          <p:cNvSpPr txBox="1"/>
          <p:nvPr>
            <p:ph type="title"/>
          </p:nvPr>
        </p:nvSpPr>
        <p:spPr>
          <a:xfrm>
            <a:off x="193950" y="22011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GB" sz="3800">
                <a:latin typeface="DM Sans"/>
                <a:ea typeface="DM Sans"/>
                <a:cs typeface="DM Sans"/>
                <a:sym typeface="DM Sans"/>
              </a:rPr>
              <a:t>Identify the democratic principles</a:t>
            </a:r>
            <a:endParaRPr sz="38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37" name="Google Shape;137;ge1c73bb856_0_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8050" y="1953392"/>
            <a:ext cx="5829300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e1c73bb856_0_38"/>
          <p:cNvSpPr txBox="1"/>
          <p:nvPr>
            <p:ph type="title"/>
          </p:nvPr>
        </p:nvSpPr>
        <p:spPr>
          <a:xfrm>
            <a:off x="193950" y="22011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GB" sz="3800">
                <a:latin typeface="DM Sans"/>
                <a:ea typeface="DM Sans"/>
                <a:cs typeface="DM Sans"/>
                <a:sym typeface="DM Sans"/>
              </a:rPr>
              <a:t>Identify the democratic principles</a:t>
            </a:r>
            <a:endParaRPr sz="38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144" name="Google Shape;144;ge1c73bb856_0_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300" y="1767825"/>
            <a:ext cx="6877924" cy="417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2019-08-21T15:37:09Z</dcterms:created>
  <dc:creator>Lisa Neily</dc:creator>
</cp:coreProperties>
</file>