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embeddedFontLst>
    <p:embeddedFont>
      <p:font typeface="DM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gF8+S8TjAs4T7SrhgsIfKMiuS5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DMSans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DMSans-italic.fntdata"/><Relationship Id="rId14" Type="http://schemas.openxmlformats.org/officeDocument/2006/relationships/font" Target="fonts/DMSans-bold.fntdata"/><Relationship Id="rId17" Type="http://customschemas.google.com/relationships/presentationmetadata" Target="metadata"/><Relationship Id="rId16" Type="http://schemas.openxmlformats.org/officeDocument/2006/relationships/font" Target="fonts/DM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5a910ab2f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5a910ab2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5a910ab2f2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5a910ab2f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5a910ab2f2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5a910ab2f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a910ab2f2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a910ab2f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5a910ab2f2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5a910ab2f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a910ab2f2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5a910ab2f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 rot="5400000">
            <a:off x="2364352" y="25965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DA1A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5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1">
            <a:alphaModFix/>
          </a:blip>
          <a:srcRect b="-4542" l="-1666" r="0" t="-3928"/>
          <a:stretch/>
        </p:blipFill>
        <p:spPr>
          <a:xfrm>
            <a:off x="7281017" y="5178750"/>
            <a:ext cx="1563880" cy="139296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5.jpg"/><Relationship Id="rId7" Type="http://schemas.openxmlformats.org/officeDocument/2006/relationships/image" Target="../media/image12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A1A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SLIDE DECK 4:</a:t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Informed Citizenship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-6612" l="-826" r="147" t="-1792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Online Platforms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250500" y="1443900"/>
            <a:ext cx="5038500" cy="3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Online platforms include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search engines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and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social media sites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032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Because they control the flow of information we see online, platforms have a lot of power.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7066" y="1577569"/>
            <a:ext cx="1125471" cy="112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612" y="1587826"/>
            <a:ext cx="1125471" cy="112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0849" y="3301345"/>
            <a:ext cx="1120468" cy="1120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12424" y="3221499"/>
            <a:ext cx="1377724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83734" y="4780290"/>
            <a:ext cx="2054054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70852" y="4692550"/>
            <a:ext cx="1264764" cy="1272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5a910ab2f2_0_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Algorithms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98" name="Google Shape;98;g15a910ab2f2_0_0"/>
          <p:cNvSpPr/>
          <p:nvPr/>
        </p:nvSpPr>
        <p:spPr>
          <a:xfrm>
            <a:off x="332250" y="1428500"/>
            <a:ext cx="8134200" cy="2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Algorithms are programs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that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tell computers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online platforms how to perform tasks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such as sorting information.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g15a910ab2f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950" y="2310675"/>
            <a:ext cx="2967475" cy="350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5a910ab2f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0425" y="2730075"/>
            <a:ext cx="3864834" cy="28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a910ab2f2_0_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Discussion: Algorithms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06" name="Google Shape;106;g15a910ab2f2_0_5"/>
          <p:cNvSpPr/>
          <p:nvPr/>
        </p:nvSpPr>
        <p:spPr>
          <a:xfrm>
            <a:off x="332250" y="1503750"/>
            <a:ext cx="8134200" cy="41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●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Have you ever seen information or advertisements online that were based on your previous internet searches?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Can you share an example? 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●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How do algorithms personalize your internet experience?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a910ab2f2_0_1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Holding your attention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12" name="Google Shape;112;g15a910ab2f2_0_10"/>
          <p:cNvSpPr/>
          <p:nvPr/>
        </p:nvSpPr>
        <p:spPr>
          <a:xfrm>
            <a:off x="352250" y="1442800"/>
            <a:ext cx="8386800" cy="24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Online platforms want to keep you online as long as possible by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displaying posts that are popular, new or interesting to you.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more time you spend on a social media site, the more ads you see, and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more money the online platform makes</a:t>
            </a: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3" name="Google Shape;113;g15a910ab2f2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2252" y="3859000"/>
            <a:ext cx="4368350" cy="19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a910ab2f2_0_1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Filter bubbles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19" name="Google Shape;119;g15a910ab2f2_0_15"/>
          <p:cNvSpPr/>
          <p:nvPr/>
        </p:nvSpPr>
        <p:spPr>
          <a:xfrm>
            <a:off x="337326" y="1572000"/>
            <a:ext cx="8051700" cy="18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When we are only exposed to information that we like or agree with, it can create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filter bubbles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g15a910ab2f2_0_15"/>
          <p:cNvPicPr preferRelativeResize="0"/>
          <p:nvPr/>
        </p:nvPicPr>
        <p:blipFill rotWithShape="1">
          <a:blip r:embed="rId3">
            <a:alphaModFix/>
          </a:blip>
          <a:srcRect b="10301" l="0" r="0" t="10086"/>
          <a:stretch/>
        </p:blipFill>
        <p:spPr>
          <a:xfrm>
            <a:off x="337325" y="2746925"/>
            <a:ext cx="6971200" cy="3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a910ab2f2_0_2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Discussion: Filter Bubbles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26" name="Google Shape;126;g15a910ab2f2_0_20"/>
          <p:cNvSpPr/>
          <p:nvPr/>
        </p:nvSpPr>
        <p:spPr>
          <a:xfrm>
            <a:off x="504500" y="1642400"/>
            <a:ext cx="7886700" cy="4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happens if we only see information we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like or agree with? 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How could it influence our thinking about people, issues or events?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7" name="Google Shape;127;g15a910ab2f2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3025" y="3946125"/>
            <a:ext cx="4464924" cy="211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a910ab2f2_0_2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33" name="Google Shape;133;g15a910ab2f2_0_25"/>
          <p:cNvSpPr/>
          <p:nvPr/>
        </p:nvSpPr>
        <p:spPr>
          <a:xfrm>
            <a:off x="346800" y="1622000"/>
            <a:ext cx="8109900" cy="42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Why is it important to think critically about online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information?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are the opportunities and challenges with getting news and information from online platforms?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How can we make sure we are informed citizens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and consider different viewpoints?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2019-08-21T15:37:09Z</dcterms:created>
  <dc:creator>Lisa Neily</dc:creator>
</cp:coreProperties>
</file>