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jfaM4kRG17eL1PzpOGGF38nxme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f63d4482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f63d448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f63d4482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f63d448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f63d4482b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f63d4482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f63d4482b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f63d4482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f63d4482b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f63d4482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f63d4482b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f63d4482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f63d4482b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f63d4482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4542" l="-1666" r="0" t="-3928"/>
          <a:stretch/>
        </p:blipFill>
        <p:spPr>
          <a:xfrm>
            <a:off x="7281017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SLIDE DECK 7: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School Trustees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</a:rPr>
              <a:t>What are school boards?</a:t>
            </a:r>
            <a:endParaRPr sz="2800">
              <a:solidFill>
                <a:srgbClr val="3F3F3F"/>
              </a:solidFill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</a:rPr>
              <a:t>How do the decisions</a:t>
            </a:r>
            <a:endParaRPr sz="3600">
              <a:solidFill>
                <a:srgbClr val="3F3F3F"/>
              </a:solidFill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</a:rPr>
              <a:t>made by school boards affect me?</a:t>
            </a:r>
            <a:endParaRPr sz="3600">
              <a:solidFill>
                <a:srgbClr val="3F3F3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f63d4482b_0_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School Boards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1" name="Google Shape;91;g15f63d4482b_0_0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Ontario’s school boards operate the province’s publicly funded schools. They administer the funding they receive from the provincial government in their designated geographic area.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15f63d4482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419475"/>
            <a:ext cx="3646487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5f63d4482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419475"/>
            <a:ext cx="2378075" cy="2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f63d4482b_0_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Ontario school boards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9" name="Google Shape;99;g15f63d4482b_0_5"/>
          <p:cNvSpPr txBox="1"/>
          <p:nvPr/>
        </p:nvSpPr>
        <p:spPr>
          <a:xfrm>
            <a:off x="457200" y="1600200"/>
            <a:ext cx="5810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There are four types of publicly funded school boards in Ontario:</a:t>
            </a:r>
            <a:b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6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31 English public boards</a:t>
            </a:r>
            <a:endParaRPr/>
          </a:p>
          <a:p>
            <a:pPr indent="-457200" lvl="5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29 English Catholic boards</a:t>
            </a:r>
            <a:endParaRPr/>
          </a:p>
          <a:p>
            <a:pPr indent="-457200" lvl="5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 French public boards</a:t>
            </a:r>
            <a:endParaRPr/>
          </a:p>
          <a:p>
            <a:pPr indent="-457200" lvl="5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 French Catholic boards.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ntario Tattoo | Ontario map, Ontario, Map" id="100" name="Google Shape;100;g15f63d4482b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450" y="2319528"/>
            <a:ext cx="2576962" cy="2602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f63d4482b_0_1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School Trustees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06" name="Google Shape;106;g15f63d4482b_0_10"/>
          <p:cNvSpPr txBox="1"/>
          <p:nvPr/>
        </p:nvSpPr>
        <p:spPr>
          <a:xfrm>
            <a:off x="822125" y="1406100"/>
            <a:ext cx="78867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Each school board has a group of locally elected representatives known as </a:t>
            </a:r>
            <a:r>
              <a:rPr b="1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school trustees</a:t>
            </a: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 their own, trustees have no individual authority, it is the board of trustees that makes decisions as a whole.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board of trustees vector" id="107" name="Google Shape;107;g15f63d4482b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2964" y="4486302"/>
            <a:ext cx="3105150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f63d4482b_0_1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Role of School Trustees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113" name="Google Shape;113;g15f63d4482b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4876800"/>
            <a:ext cx="1757362" cy="17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5f63d4482b_0_15"/>
          <p:cNvPicPr preferRelativeResize="0"/>
          <p:nvPr/>
        </p:nvPicPr>
        <p:blipFill rotWithShape="1">
          <a:blip r:embed="rId4">
            <a:alphaModFix/>
          </a:blip>
          <a:srcRect b="15152" l="11599" r="14800" t="5765"/>
          <a:stretch/>
        </p:blipFill>
        <p:spPr>
          <a:xfrm>
            <a:off x="3962400" y="4376737"/>
            <a:ext cx="1981200" cy="23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5f63d4482b_0_15"/>
          <p:cNvSpPr txBox="1"/>
          <p:nvPr/>
        </p:nvSpPr>
        <p:spPr>
          <a:xfrm>
            <a:off x="457200" y="1371600"/>
            <a:ext cx="8077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Trustee responsibilities include: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Setting an educational vision and goals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Setting goals for student achievement</a:t>
            </a:r>
            <a:endParaRPr/>
          </a:p>
          <a:p>
            <a:pPr indent="-342900" lvl="2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Approving textbooks and learning materials</a:t>
            </a:r>
            <a:endParaRPr/>
          </a:p>
          <a:p>
            <a:pPr indent="-342900" lvl="2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Determine the number, size and location of schools</a:t>
            </a:r>
            <a:endParaRPr/>
          </a:p>
          <a:p>
            <a:pPr indent="-342900" lvl="2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Creating and monitoring school policies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f63d4482b_0_2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Role of School Trustees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1" name="Google Shape;121;g15f63d4482b_0_20"/>
          <p:cNvSpPr txBox="1"/>
          <p:nvPr/>
        </p:nvSpPr>
        <p:spPr>
          <a:xfrm>
            <a:off x="457200" y="1371600"/>
            <a:ext cx="5029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Trustees are responsible for communicating with their constituents and bringing their concerns to the board for discussion.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board of trustees makes decisions as a whole. Board decisions are made by voting, where motions are passed if they have majority support. </a:t>
            </a:r>
            <a:endParaRPr b="0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g15f63d4482b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0362" y="2209800"/>
            <a:ext cx="3292474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f63d4482b_0_2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are school trustees elected?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8" name="Google Shape;128;g15f63d4482b_0_25"/>
          <p:cNvSpPr txBox="1"/>
          <p:nvPr/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School trustees are elected every four years during municipal elections.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Some school boards include more than one municipality.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Some school boards divide the board into smaller areas, called </a:t>
            </a:r>
            <a:r>
              <a:rPr b="1" i="0" lang="en-US" sz="2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wards</a:t>
            </a:r>
            <a:r>
              <a:rPr b="0" i="0" lang="en-US" sz="2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15f63d4482b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4606925"/>
            <a:ext cx="2514599" cy="16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5f63d4482b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4602162"/>
            <a:ext cx="25146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f63d4482b_0_3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Final Thoughts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36" name="Google Shape;136;g15f63d4482b_0_30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How would you explain the role of school trustees to your family members? </a:t>
            </a:r>
            <a:endParaRPr sz="2800">
              <a:solidFill>
                <a:srgbClr val="3F3F3F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What is most important to you when evaluating the trustee candidates, and deciding who to vote for? </a:t>
            </a:r>
            <a:endParaRPr sz="28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