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i5ILlUpwx8WCB2iRdFg8xkPInJ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f5877b00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5f5877b0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5f5877b00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5f5877b0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f5877b009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f5877b00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5f5877b009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5f5877b00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f5877b009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f5877b00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5f5877b009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5f5877b00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5f5877b009_0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5f5877b00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 rot="5400000">
            <a:off x="2364352" y="25965"/>
            <a:ext cx="4415297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title"/>
          </p:nvPr>
        </p:nvSpPr>
        <p:spPr>
          <a:xfrm>
            <a:off x="628650" y="373439"/>
            <a:ext cx="7886700" cy="8069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628650" y="1465545"/>
            <a:ext cx="7886700" cy="4711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0"/>
            <a:ext cx="9144000" cy="1197033"/>
          </a:xfrm>
          <a:prstGeom prst="rect">
            <a:avLst/>
          </a:prstGeom>
          <a:solidFill>
            <a:srgbClr val="7431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5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5"/>
          <p:cNvSpPr txBox="1"/>
          <p:nvPr>
            <p:ph idx="1" type="body"/>
          </p:nvPr>
        </p:nvSpPr>
        <p:spPr>
          <a:xfrm>
            <a:off x="628650" y="1761666"/>
            <a:ext cx="7886700" cy="4415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9" name="Google Shape;9;p5"/>
          <p:cNvPicPr preferRelativeResize="0"/>
          <p:nvPr/>
        </p:nvPicPr>
        <p:blipFill rotWithShape="1">
          <a:blip r:embed="rId1">
            <a:alphaModFix/>
          </a:blip>
          <a:srcRect b="-1294" l="-463" r="1620" t="-4161"/>
          <a:stretch/>
        </p:blipFill>
        <p:spPr>
          <a:xfrm>
            <a:off x="7289563" y="5178750"/>
            <a:ext cx="1563880" cy="139296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431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 txBox="1"/>
          <p:nvPr>
            <p:ph type="ctrTitle"/>
          </p:nvPr>
        </p:nvSpPr>
        <p:spPr>
          <a:xfrm>
            <a:off x="527268" y="2049463"/>
            <a:ext cx="8057931" cy="18113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lt1"/>
                </a:solidFill>
              </a:rPr>
              <a:t>SLIDE DECK 7:</a:t>
            </a:r>
            <a:br>
              <a:rPr lang="en-US" sz="3200">
                <a:solidFill>
                  <a:schemeClr val="lt1"/>
                </a:solidFill>
              </a:rPr>
            </a:br>
            <a:r>
              <a:rPr lang="en-US" sz="3200">
                <a:solidFill>
                  <a:schemeClr val="lt1"/>
                </a:solidFill>
              </a:rPr>
              <a:t>School Trustees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80" name="Google Shape;80;p1"/>
          <p:cNvPicPr preferRelativeResize="0"/>
          <p:nvPr/>
        </p:nvPicPr>
        <p:blipFill rotWithShape="1">
          <a:blip r:embed="rId3">
            <a:alphaModFix/>
          </a:blip>
          <a:srcRect b="-6612" l="-826" r="147" t="-1792"/>
          <a:stretch/>
        </p:blipFill>
        <p:spPr>
          <a:xfrm>
            <a:off x="284671" y="120770"/>
            <a:ext cx="2104845" cy="1892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/>
          <p:nvPr/>
        </p:nvSpPr>
        <p:spPr>
          <a:xfrm>
            <a:off x="628650" y="1619076"/>
            <a:ext cx="7886700" cy="45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n-US" sz="3000">
                <a:solidFill>
                  <a:srgbClr val="3F3F3F"/>
                </a:solidFill>
              </a:rPr>
              <a:t>What is the name of our school board?</a:t>
            </a:r>
            <a:endParaRPr sz="2800">
              <a:solidFill>
                <a:srgbClr val="3F3F3F"/>
              </a:solidFill>
            </a:endParaRPr>
          </a:p>
          <a:p>
            <a:pPr indent="-2540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3F3F3F"/>
              </a:solidFill>
            </a:endParaRPr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n-US" sz="3000">
                <a:solidFill>
                  <a:srgbClr val="3F3F3F"/>
                </a:solidFill>
              </a:rPr>
              <a:t>What is the role of school trustees?</a:t>
            </a:r>
            <a:endParaRPr sz="3000">
              <a:solidFill>
                <a:srgbClr val="3F3F3F"/>
              </a:solidFill>
            </a:endParaRPr>
          </a:p>
          <a:p>
            <a:pPr indent="-342900" lvl="0" marL="3429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3F3F3F"/>
              </a:solidFill>
            </a:endParaRPr>
          </a:p>
          <a:p>
            <a:pPr indent="-228600" lvl="0" marL="22860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n-US" sz="3000">
                <a:solidFill>
                  <a:srgbClr val="3F3F3F"/>
                </a:solidFill>
              </a:rPr>
              <a:t>How can I learn about and evaluate the school trustee candidates?</a:t>
            </a:r>
            <a:endParaRPr sz="3000">
              <a:solidFill>
                <a:srgbClr val="3F3F3F"/>
              </a:solidFill>
            </a:endParaRPr>
          </a:p>
          <a:p>
            <a:pPr indent="-342900" lvl="0" marL="3429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5f5877b009_0_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School Boards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91" name="Google Shape;91;g15f5877b009_0_0"/>
          <p:cNvSpPr txBox="1"/>
          <p:nvPr/>
        </p:nvSpPr>
        <p:spPr>
          <a:xfrm>
            <a:off x="457200" y="1371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Ontario’s school boards operate the province’s publicly funded schools. They administer the funding they receive from the provincial government in their designated geographic area.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g15f5877b00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3419475"/>
            <a:ext cx="3646487" cy="293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5f5877b009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3419475"/>
            <a:ext cx="2378075" cy="237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5f5877b009_0_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Ontario school boards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99" name="Google Shape;99;g15f5877b009_0_5"/>
          <p:cNvSpPr txBox="1"/>
          <p:nvPr/>
        </p:nvSpPr>
        <p:spPr>
          <a:xfrm>
            <a:off x="457200" y="2150076"/>
            <a:ext cx="5810400" cy="39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There are four types of publicly funded school boards in Ontario:</a:t>
            </a:r>
            <a:b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6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31 </a:t>
            </a:r>
            <a:r>
              <a:rPr b="0" i="0" lang="en-US" sz="2800" u="sng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English public </a:t>
            </a: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boards</a:t>
            </a:r>
            <a:endParaRPr/>
          </a:p>
          <a:p>
            <a:pPr indent="-457200" lvl="5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29 </a:t>
            </a:r>
            <a:r>
              <a:rPr b="0" i="0" lang="en-US" sz="2800" u="sng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English Catholic</a:t>
            </a: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boards</a:t>
            </a:r>
            <a:endParaRPr/>
          </a:p>
          <a:p>
            <a:pPr indent="-457200" lvl="5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4 </a:t>
            </a:r>
            <a:r>
              <a:rPr b="0" i="0" lang="en-US" sz="2800" u="sng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French public </a:t>
            </a: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boards</a:t>
            </a:r>
            <a:endParaRPr/>
          </a:p>
          <a:p>
            <a:pPr indent="-457200" lvl="5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8 </a:t>
            </a:r>
            <a:r>
              <a:rPr b="0" i="0" lang="en-US" sz="2800" u="sng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French Catholic </a:t>
            </a: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boards.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ntario Tattoo | Ontario map, Ontario, Map" id="100" name="Google Shape;100;g15f5877b009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67450" y="2319528"/>
            <a:ext cx="2576962" cy="26029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f5877b009_0_1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School Trustees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06" name="Google Shape;106;g15f5877b009_0_10"/>
          <p:cNvSpPr txBox="1"/>
          <p:nvPr/>
        </p:nvSpPr>
        <p:spPr>
          <a:xfrm>
            <a:off x="822125" y="1406100"/>
            <a:ext cx="78867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Calibri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Each school board has a group of locally elected representatives known as </a:t>
            </a:r>
            <a:r>
              <a:rPr b="1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school trustees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On their own, trustees have no individual authority, it is the board of trustees that makes decisions as a whole.</a:t>
            </a:r>
            <a:endParaRPr b="0" i="0" sz="1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board of trustees vector" id="107" name="Google Shape;107;g15f5877b009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2964" y="4486302"/>
            <a:ext cx="3105150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f5877b009_0_26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Role of School Trustees</a:t>
            </a:r>
            <a:endParaRPr b="1" sz="3600">
              <a:solidFill>
                <a:srgbClr val="FFFFFF"/>
              </a:solidFill>
            </a:endParaRPr>
          </a:p>
        </p:txBody>
      </p:sp>
      <p:pic>
        <p:nvPicPr>
          <p:cNvPr id="113" name="Google Shape;113;g15f5877b009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4876800"/>
            <a:ext cx="1757362" cy="1757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5f5877b009_0_26"/>
          <p:cNvPicPr preferRelativeResize="0"/>
          <p:nvPr/>
        </p:nvPicPr>
        <p:blipFill rotWithShape="1">
          <a:blip r:embed="rId4">
            <a:alphaModFix/>
          </a:blip>
          <a:srcRect b="15152" l="11599" r="14800" t="5765"/>
          <a:stretch/>
        </p:blipFill>
        <p:spPr>
          <a:xfrm>
            <a:off x="3962400" y="4376737"/>
            <a:ext cx="1981200" cy="2303462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15f5877b009_0_26"/>
          <p:cNvSpPr txBox="1"/>
          <p:nvPr/>
        </p:nvSpPr>
        <p:spPr>
          <a:xfrm>
            <a:off x="457200" y="1371600"/>
            <a:ext cx="8077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Trustee responsibilities include: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Setting an educational vision and goals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Setting goals for student achievement</a:t>
            </a:r>
            <a:endParaRPr/>
          </a:p>
          <a:p>
            <a:pPr indent="-342900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Approving textbooks and learning materials</a:t>
            </a:r>
            <a:endParaRPr/>
          </a:p>
          <a:p>
            <a:pPr indent="-342900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Determine the number, size and location of schools</a:t>
            </a:r>
            <a:endParaRPr/>
          </a:p>
          <a:p>
            <a:pPr indent="-342900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Creating and monitoring school policies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5f5877b009_0_31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Role of School Trustees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21" name="Google Shape;121;g15f5877b009_0_31"/>
          <p:cNvSpPr txBox="1"/>
          <p:nvPr/>
        </p:nvSpPr>
        <p:spPr>
          <a:xfrm>
            <a:off x="457200" y="1371600"/>
            <a:ext cx="5029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Trustees are responsible for communicating with their constituents and bringing their concerns to the board for discussion.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board of trustees makes decisions as a whole. Board decisions are made by voting, where motions are passed if they have majority support. 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g15f5877b009_0_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40362" y="2209800"/>
            <a:ext cx="3292474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f5877b009_0_36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Role of School Trustees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28" name="Google Shape;128;g15f5877b009_0_36"/>
          <p:cNvSpPr txBox="1"/>
          <p:nvPr/>
        </p:nvSpPr>
        <p:spPr>
          <a:xfrm>
            <a:off x="457200" y="1371600"/>
            <a:ext cx="5029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Trustees are responsible for communicating with their constituents and bringing their concerns to the board for discussion.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board of trustees makes decisions as a whole. Board decisions are made by voting, where motions are passed if they have majority support. 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g15f5877b009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40362" y="2209800"/>
            <a:ext cx="3292474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5f5877b009_0_51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Final Thoughts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35" name="Google Shape;135;g15f5877b009_0_51"/>
          <p:cNvSpPr txBox="1"/>
          <p:nvPr/>
        </p:nvSpPr>
        <p:spPr>
          <a:xfrm>
            <a:off x="457200" y="144621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Which candidate(s) do you think would make the best school trustee and why?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What advice would you give your family members about learning about the school trustee candidates?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2019-08-21T15:37:09Z</dcterms:created>
  <dc:creator>Lisa Neily</dc:creator>
</cp:coreProperties>
</file>