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DM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YWJqT3dGiNz5qi9yxrxxaOads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DMSans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MSans-italic.fntdata"/><Relationship Id="rId6" Type="http://schemas.openxmlformats.org/officeDocument/2006/relationships/slide" Target="slides/slide2.xml"/><Relationship Id="rId18" Type="http://schemas.openxmlformats.org/officeDocument/2006/relationships/font" Target="fonts/DM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f6215c58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f6215c5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f6215c581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f6215c58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f6215c58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f6215c58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f6215c58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f6215c58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f6215c58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f6215c58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f6215c581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f6215c58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f6215c58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f6215c58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f6215c581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f6215c58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4542" l="-1666" r="0" t="-3928"/>
          <a:stretch/>
        </p:blipFill>
        <p:spPr>
          <a:xfrm>
            <a:off x="7281017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8: 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Voting Process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Valid ballots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357900" y="1485100"/>
            <a:ext cx="86145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valid ballot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clearly indicates the preference of the voter. 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may vote for more than one candidate if there is more than one person elected in the race.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3427" y="3062048"/>
            <a:ext cx="4664873" cy="365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Rejected ballots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357900" y="1487900"/>
            <a:ext cx="7871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rejected ballot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is a ballot that cannot be counted because the voter’s </a:t>
            </a:r>
            <a:r>
              <a:rPr b="0" i="0" lang="en-US" sz="2200" u="sng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choice is not clear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306" y="2806700"/>
            <a:ext cx="4648458" cy="360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336050" y="1493700"/>
            <a:ext cx="7886700" cy="3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• Do you think voting is easy or challenging?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• Do you feel ready to vote in the Student Vote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election?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• Will you vote in elections when you turn 18 years old?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7550" y="4901250"/>
            <a:ext cx="1743700" cy="17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f6215c581_0_0"/>
          <p:cNvSpPr txBox="1"/>
          <p:nvPr/>
        </p:nvSpPr>
        <p:spPr>
          <a:xfrm>
            <a:off x="394013" y="1534499"/>
            <a:ext cx="7543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do I vote in municipal elections?</a:t>
            </a:r>
            <a:endParaRPr b="0" i="0" sz="2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5f6215c581_0_0"/>
          <p:cNvSpPr/>
          <p:nvPr/>
        </p:nvSpPr>
        <p:spPr>
          <a:xfrm>
            <a:off x="357897" y="2541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Spending limits kick in as British Columbia civic elections officially kick  off | Globalnews.ca" id="87" name="Google Shape;87;g15f6215c58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816" y="2114962"/>
            <a:ext cx="5428361" cy="407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f6215c581_0_4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Voting by secret ballot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3" name="Google Shape;93;g15f6215c581_0_4"/>
          <p:cNvSpPr txBox="1"/>
          <p:nvPr/>
        </p:nvSpPr>
        <p:spPr>
          <a:xfrm>
            <a:off x="609600" y="1676400"/>
            <a:ext cx="82662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Voting in municipal elections is done by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secret ballot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Voters mark their ballot behind a privacy screen and fold their ballot to hide their choice. </a:t>
            </a:r>
            <a:b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cal Elections &amp; Voting - Strathcona Regional District - Strathcona  Regional District" id="94" name="Google Shape;94;g15f6215c581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200" y="3429524"/>
            <a:ext cx="6734851" cy="309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f6215c581_0_8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Who is qualified to vote?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0" name="Google Shape;100;g15f6215c581_0_8"/>
          <p:cNvSpPr txBox="1"/>
          <p:nvPr/>
        </p:nvSpPr>
        <p:spPr>
          <a:xfrm>
            <a:off x="495813" y="1509175"/>
            <a:ext cx="7908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are eligible to vote in Ontario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municipal elections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if: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are a Canadian citizen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are aged 18 or older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qualify to vote in the municipality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8 birthday cake" id="101" name="Google Shape;101;g15f6215c581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8025" y="3676524"/>
            <a:ext cx="2351051" cy="17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5f6215c581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450" y="3676525"/>
            <a:ext cx="2202550" cy="1755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3.ftcdn.net/jpg/01/43/62/98/360_F_143629841_XQyK7bN3RtiEpdPX9VVUHv2UEuJF4IBS.jpg" id="103" name="Google Shape;103;g15f6215c581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0775" y="3676525"/>
            <a:ext cx="1755950" cy="17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f6215c581_0_12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Who organizes municipal elections?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9" name="Google Shape;109;g15f6215c581_0_12"/>
          <p:cNvSpPr txBox="1"/>
          <p:nvPr/>
        </p:nvSpPr>
        <p:spPr>
          <a:xfrm>
            <a:off x="5334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The provincial government sets out common rules that all voters and candidates must follow.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However, municipalities are responsible for conducting the elections for their municipal council and school boards.</a:t>
            </a:r>
            <a:b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Every municipality has a municipal clerk who is in charge of running the election. </a:t>
            </a:r>
            <a:endParaRPr b="0" i="0" sz="30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f6215c581_0_16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are different ways a person can vote?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115" name="Google Shape;115;g15f6215c581_0_16"/>
          <p:cNvSpPr txBox="1"/>
          <p:nvPr/>
        </p:nvSpPr>
        <p:spPr>
          <a:xfrm>
            <a:off x="415875" y="1447800"/>
            <a:ext cx="7848600" cy="50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Each municipality is responsible for conducting their election and determining the methods used.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Options can include: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Paper ballots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Online voting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Voting by mail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Voting by phone</a:t>
            </a:r>
            <a:endParaRPr b="0" i="0" sz="18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f6215c581_0_2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Where do I vote?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1" name="Google Shape;121;g15f6215c581_0_20"/>
          <p:cNvSpPr txBox="1"/>
          <p:nvPr/>
        </p:nvSpPr>
        <p:spPr>
          <a:xfrm>
            <a:off x="392750" y="1493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You can find your voting place on your municipality website and through documentation mailed to voters.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09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Electors who are away, busy or unable to vote on voting day, have the option of participating in </a:t>
            </a:r>
            <a:r>
              <a:rPr b="1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advance voting</a:t>
            </a:r>
            <a:r>
              <a:rPr b="0" i="0" lang="en-US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f6215c581_0_24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is the process for voting?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7" name="Google Shape;127;g15f6215c581_0_24"/>
          <p:cNvSpPr txBox="1"/>
          <p:nvPr/>
        </p:nvSpPr>
        <p:spPr>
          <a:xfrm>
            <a:off x="309800" y="1460200"/>
            <a:ext cx="8196000" cy="4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628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Once you confirm your eligibility, you are given a ballot.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628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Go behind a voting screen and mark your ballot.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628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Hand your folded ballot back to the poll clerk.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628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rPr>
              <a:t>Your ballot is recorded and counted. </a:t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15f6215c581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3087" y="4004656"/>
            <a:ext cx="3369425" cy="225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f6215c581_0_28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How do I mark my ballot?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4" name="Google Shape;134;g15f6215c581_0_28"/>
          <p:cNvSpPr txBox="1"/>
          <p:nvPr/>
        </p:nvSpPr>
        <p:spPr>
          <a:xfrm>
            <a:off x="4836525" y="1719375"/>
            <a:ext cx="3942300" cy="3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ballot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lists the names of the candidates running for each position in your municipal elections. 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 long as you appropriately mark the ballot according to the number of choices, your votes will be counted.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mages.thestar.com/MUD-ctK0Jfdl_I7sPc9Lt16okGA=/1109x756/smart/filters:cb(2700061000)/https:/www.thestar.com/content/dam/thestar/news/queenspark/2018/06/07/more-than-280000-ontario-students-hand-ndp-a-majority-in-mock-election/civix_vote.jpg" id="135" name="Google Shape;135;g15f6215c581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22" y="1811700"/>
            <a:ext cx="4474066" cy="30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