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DM Sans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P2r45ZfYWFj6hNIiCGZpApYqg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2098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38081a1e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38081a1e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Wall of China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38081a1e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38081a1e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38081a1e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538081a1e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38081a1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538081a1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38081a1e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538081a1e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538081a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538081a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err="1" smtClean="0"/>
              <a:t>Dua</a:t>
            </a:r>
            <a:r>
              <a:rPr lang="en-CA" baseline="0" dirty="0" smtClean="0"/>
              <a:t> </a:t>
            </a:r>
            <a:r>
              <a:rPr lang="en-CA" baseline="0" dirty="0" err="1" smtClean="0"/>
              <a:t>Lipa</a:t>
            </a:r>
            <a:r>
              <a:rPr lang="en-CA" baseline="0" dirty="0" smtClean="0"/>
              <a:t> (singer)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538081a1e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538081a1e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err="1" smtClean="0"/>
              <a:t>Blippi</a:t>
            </a:r>
            <a:r>
              <a:rPr lang="en-CA" dirty="0" smtClean="0"/>
              <a:t> (child</a:t>
            </a:r>
            <a:r>
              <a:rPr lang="en-CA" baseline="0" dirty="0" smtClean="0"/>
              <a:t>ren’s entertainer)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38081a1e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38081a1e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smtClean="0"/>
              <a:t>King</a:t>
            </a:r>
            <a:r>
              <a:rPr lang="en-CA" baseline="0" dirty="0" smtClean="0"/>
              <a:t> Charles III (monarch)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538081a1e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538081a1e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Dwayne Johnson (The Rock) -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American actor, businessman, and former professional wrestler.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38081a1e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38081a1e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Theresa Tam -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Public Health Officer of Canada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38081a1e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38081a1e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 Trudeau -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Prime Minister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38081a1e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538081a1e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Joe Biden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President of the United States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38081a1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38081a1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Horgan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Premier of BC; Leader of the BC NDP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title"/>
          </p:nvPr>
        </p:nvSpPr>
        <p:spPr>
          <a:xfrm>
            <a:off x="628650" y="373439"/>
            <a:ext cx="7886700" cy="80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body" idx="1"/>
          </p:nvPr>
        </p:nvSpPr>
        <p:spPr>
          <a:xfrm>
            <a:off x="628650" y="1465545"/>
            <a:ext cx="7886700" cy="4711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83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>
            <a:spLocks noGrp="1"/>
          </p:cNvSpPr>
          <p:nvPr>
            <p:ph type="title"/>
          </p:nvPr>
        </p:nvSpPr>
        <p:spPr>
          <a:xfrm>
            <a:off x="629841" y="365127"/>
            <a:ext cx="7886700" cy="96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83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9144000" cy="1197033"/>
          </a:xfrm>
          <a:prstGeom prst="rect">
            <a:avLst/>
          </a:prstGeom>
          <a:solidFill>
            <a:srgbClr val="256A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22F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5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83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body" idx="1"/>
          </p:nvPr>
        </p:nvSpPr>
        <p:spPr>
          <a:xfrm>
            <a:off x="628650" y="1761666"/>
            <a:ext cx="7886700" cy="441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5"/>
          <p:cNvPicPr preferRelativeResize="0"/>
          <p:nvPr/>
        </p:nvPicPr>
        <p:blipFill rotWithShape="1">
          <a:blip r:embed="rId9">
            <a:alphaModFix/>
          </a:blip>
          <a:srcRect l="-3171" t="-5769" r="-3172" b="-5614"/>
          <a:stretch/>
        </p:blipFill>
        <p:spPr>
          <a:xfrm>
            <a:off x="7263926" y="5144571"/>
            <a:ext cx="1614311" cy="14271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6A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82F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"/>
          <p:cNvSpPr txBox="1">
            <a:spLocks noGrp="1"/>
          </p:cNvSpPr>
          <p:nvPr>
            <p:ph type="ctrTitle"/>
          </p:nvPr>
        </p:nvSpPr>
        <p:spPr>
          <a:xfrm>
            <a:off x="527268" y="2049463"/>
            <a:ext cx="8057931" cy="181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SLIDE DECK 3A:</a:t>
            </a: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Who am I? What am I?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l="-3905" t="-4685" r="745" b="-5174"/>
          <a:stretch/>
        </p:blipFill>
        <p:spPr>
          <a:xfrm>
            <a:off x="284671" y="120770"/>
            <a:ext cx="2104845" cy="189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1538081a1ed_0_80" descr="Image result for great wall of china"/>
          <p:cNvPicPr preferRelativeResize="0"/>
          <p:nvPr/>
        </p:nvPicPr>
        <p:blipFill rotWithShape="1">
          <a:blip r:embed="rId3">
            <a:alphaModFix/>
          </a:blip>
          <a:srcRect r="5222" b="8433"/>
          <a:stretch/>
        </p:blipFill>
        <p:spPr>
          <a:xfrm>
            <a:off x="1110675" y="1371600"/>
            <a:ext cx="6922650" cy="37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1538081a1ed_0_83" descr="Image result for white house buil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888" y="1477350"/>
            <a:ext cx="5538024" cy="37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1538081a1ed_0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1737" y="1372563"/>
            <a:ext cx="6540524" cy="36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1538081a1ed_0_96" descr="Parliament Buildin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7312" y="1375412"/>
            <a:ext cx="5529375" cy="367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st of Ontario Legislative Assemblies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321297"/>
            <a:ext cx="5800725" cy="37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1538081a1e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6176" y="1693200"/>
            <a:ext cx="5491852" cy="36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1538081a1ed_0_4" descr="YouTube's Blippi is going on the road, but the actor who plays him isn'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0400" y="1369518"/>
            <a:ext cx="5106891" cy="4203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ing Charles spent decades preparing for the throne. His reign promises to  be unlike his mother'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89" y="1284060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1538081a1ed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2450" y="1684725"/>
            <a:ext cx="5099100" cy="371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1538081a1ed_0_68"/>
          <p:cNvPicPr preferRelativeResize="0"/>
          <p:nvPr/>
        </p:nvPicPr>
        <p:blipFill rotWithShape="1">
          <a:blip r:embed="rId3">
            <a:alphaModFix/>
          </a:blip>
          <a:srcRect l="4980" r="-4979"/>
          <a:stretch/>
        </p:blipFill>
        <p:spPr>
          <a:xfrm>
            <a:off x="1891563" y="1463025"/>
            <a:ext cx="5627825" cy="375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538081a1ed_0_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025" y="1543725"/>
            <a:ext cx="3202600" cy="45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1538081a1ed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350" y="1588775"/>
            <a:ext cx="4147301" cy="4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ug Ford calls for ban on non-essential travel into Canada due to B.1.617  COVID-19 variant | CTV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95" y="1284130"/>
            <a:ext cx="6655772" cy="37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On-screen Show (4:3)</PresentationFormat>
  <Paragraphs>11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DM Sans</vt:lpstr>
      <vt:lpstr>Calibri</vt:lpstr>
      <vt:lpstr>Arial</vt:lpstr>
      <vt:lpstr>Office Theme</vt:lpstr>
      <vt:lpstr>SLIDE DECK 3A: Who am I? What am 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DECK 3A: Who am I? What am I?</dc:title>
  <dc:creator>Lisa Neily</dc:creator>
  <cp:lastModifiedBy>Dan Allan</cp:lastModifiedBy>
  <cp:revision>1</cp:revision>
  <dcterms:created xsi:type="dcterms:W3CDTF">2019-08-21T15:37:09Z</dcterms:created>
  <dcterms:modified xsi:type="dcterms:W3CDTF">2022-09-14T20:06:46Z</dcterms:modified>
</cp:coreProperties>
</file>